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820" r:id="rId5"/>
    <p:sldId id="838" r:id="rId6"/>
    <p:sldId id="828" r:id="rId7"/>
    <p:sldId id="837" r:id="rId8"/>
    <p:sldId id="836" r:id="rId9"/>
    <p:sldId id="841" r:id="rId10"/>
    <p:sldId id="839" r:id="rId11"/>
    <p:sldId id="835" r:id="rId12"/>
    <p:sldId id="8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7C"/>
    <a:srgbClr val="355860"/>
    <a:srgbClr val="0A12B6"/>
    <a:srgbClr val="100B07"/>
    <a:srgbClr val="562F08"/>
    <a:srgbClr val="E3CBBA"/>
    <a:srgbClr val="853F00"/>
    <a:srgbClr val="F7F7F7"/>
    <a:srgbClr val="E6E6E6"/>
    <a:srgbClr val="1C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3C4BC-5FFF-456D-B490-D1BE9C18C94D}" v="10" dt="2024-11-03T11:05:18.876"/>
    <p1510:client id="{E76B605F-FADD-3A6C-84C1-025DC36DD08C}" v="23" dt="2024-11-03T11:08:10.556"/>
    <p1510:client id="{F9ADC918-815F-4F37-0E70-AC9181D1FCE7}" v="1" dt="2024-11-02T20:49:09.05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rodeanu" userId="S::david.corodeanu@student.nhlstenden.com::954940c0-aa8c-4e0a-a56c-7a04b2944cfc" providerId="AD" clId="Web-{E76B605F-FADD-3A6C-84C1-025DC36DD08C}"/>
    <pc:docChg chg="modSld">
      <pc:chgData name="David Corodeanu" userId="S::david.corodeanu@student.nhlstenden.com::954940c0-aa8c-4e0a-a56c-7a04b2944cfc" providerId="AD" clId="Web-{E76B605F-FADD-3A6C-84C1-025DC36DD08C}" dt="2024-11-03T11:08:10.556" v="25" actId="20577"/>
      <pc:docMkLst>
        <pc:docMk/>
      </pc:docMkLst>
      <pc:sldChg chg="modSp">
        <pc:chgData name="David Corodeanu" userId="S::david.corodeanu@student.nhlstenden.com::954940c0-aa8c-4e0a-a56c-7a04b2944cfc" providerId="AD" clId="Web-{E76B605F-FADD-3A6C-84C1-025DC36DD08C}" dt="2024-11-03T11:08:10.556" v="25" actId="20577"/>
        <pc:sldMkLst>
          <pc:docMk/>
          <pc:sldMk cId="1181920779" sldId="833"/>
        </pc:sldMkLst>
        <pc:spChg chg="mod">
          <ac:chgData name="David Corodeanu" userId="S::david.corodeanu@student.nhlstenden.com::954940c0-aa8c-4e0a-a56c-7a04b2944cfc" providerId="AD" clId="Web-{E76B605F-FADD-3A6C-84C1-025DC36DD08C}" dt="2024-11-03T11:08:10.556" v="25" actId="20577"/>
          <ac:spMkLst>
            <pc:docMk/>
            <pc:sldMk cId="1181920779" sldId="833"/>
            <ac:spMk id="3" creationId="{DB2022D1-ECE0-1474-028C-B795A530438E}"/>
          </ac:spMkLst>
        </pc:spChg>
      </pc:sldChg>
      <pc:sldChg chg="modSp">
        <pc:chgData name="David Corodeanu" userId="S::david.corodeanu@student.nhlstenden.com::954940c0-aa8c-4e0a-a56c-7a04b2944cfc" providerId="AD" clId="Web-{E76B605F-FADD-3A6C-84C1-025DC36DD08C}" dt="2024-11-03T11:00:47.357" v="5" actId="20577"/>
        <pc:sldMkLst>
          <pc:docMk/>
          <pc:sldMk cId="2360224555" sldId="839"/>
        </pc:sldMkLst>
        <pc:graphicFrameChg chg="modGraphic">
          <ac:chgData name="David Corodeanu" userId="S::david.corodeanu@student.nhlstenden.com::954940c0-aa8c-4e0a-a56c-7a04b2944cfc" providerId="AD" clId="Web-{E76B605F-FADD-3A6C-84C1-025DC36DD08C}" dt="2024-11-03T11:00:47.357" v="5" actId="20577"/>
          <ac:graphicFrameMkLst>
            <pc:docMk/>
            <pc:sldMk cId="2360224555" sldId="839"/>
            <ac:graphicFrameMk id="7" creationId="{3E47C032-EBCF-0A99-AD29-E1E50776F358}"/>
          </ac:graphicFrameMkLst>
        </pc:graphicFrameChg>
      </pc:sldChg>
    </pc:docChg>
  </pc:docChgLst>
  <pc:docChgLst>
    <pc:chgData name="Rafael Margarido Correia" userId="S::rafael.margarido.correia@student.nhlstenden.com::30deef4f-bf6a-4ab6-a136-ed77f4f2ae7c" providerId="AD" clId="Web-{91F23FBC-ED88-9137-47E4-D8D24089D691}"/>
    <pc:docChg chg="modSld">
      <pc:chgData name="Rafael Margarido Correia" userId="S::rafael.margarido.correia@student.nhlstenden.com::30deef4f-bf6a-4ab6-a136-ed77f4f2ae7c" providerId="AD" clId="Web-{91F23FBC-ED88-9137-47E4-D8D24089D691}" dt="2024-11-04T07:45:42.637" v="1" actId="20577"/>
      <pc:docMkLst>
        <pc:docMk/>
      </pc:docMkLst>
      <pc:sldChg chg="modSp">
        <pc:chgData name="Rafael Margarido Correia" userId="S::rafael.margarido.correia@student.nhlstenden.com::30deef4f-bf6a-4ab6-a136-ed77f4f2ae7c" providerId="AD" clId="Web-{91F23FBC-ED88-9137-47E4-D8D24089D691}" dt="2024-11-04T07:45:42.637" v="1" actId="20577"/>
        <pc:sldMkLst>
          <pc:docMk/>
          <pc:sldMk cId="2360224555" sldId="839"/>
        </pc:sldMkLst>
        <pc:graphicFrameChg chg="modGraphic">
          <ac:chgData name="Rafael Margarido Correia" userId="S::rafael.margarido.correia@student.nhlstenden.com::30deef4f-bf6a-4ab6-a136-ed77f4f2ae7c" providerId="AD" clId="Web-{91F23FBC-ED88-9137-47E4-D8D24089D691}" dt="2024-11-04T07:45:42.637" v="1" actId="20577"/>
          <ac:graphicFrameMkLst>
            <pc:docMk/>
            <pc:sldMk cId="2360224555" sldId="839"/>
            <ac:graphicFrameMk id="7" creationId="{3E47C032-EBCF-0A99-AD29-E1E50776F358}"/>
          </ac:graphicFrameMkLst>
        </pc:graphicFrameChg>
      </pc:sldChg>
    </pc:docChg>
  </pc:docChgLst>
  <pc:docChgLst>
    <pc:chgData name="Miriam Cerulíková" userId="S::miriam.cerulikova@student.nhlstenden.com::ba9c5389-f490-4463-b219-1f74f2e9f033" providerId="AD" clId="Web-{CA6A1C30-562C-719F-608E-8AEF9CCCAB42}"/>
    <pc:docChg chg="modSld">
      <pc:chgData name="Miriam Cerulíková" userId="S::miriam.cerulikova@student.nhlstenden.com::ba9c5389-f490-4463-b219-1f74f2e9f033" providerId="AD" clId="Web-{CA6A1C30-562C-719F-608E-8AEF9CCCAB42}" dt="2024-11-03T11:02:47.478" v="29" actId="14100"/>
      <pc:docMkLst>
        <pc:docMk/>
      </pc:docMkLst>
      <pc:sldChg chg="modSp">
        <pc:chgData name="Miriam Cerulíková" userId="S::miriam.cerulikova@student.nhlstenden.com::ba9c5389-f490-4463-b219-1f74f2e9f033" providerId="AD" clId="Web-{CA6A1C30-562C-719F-608E-8AEF9CCCAB42}" dt="2024-11-03T11:02:47.478" v="29" actId="14100"/>
        <pc:sldMkLst>
          <pc:docMk/>
          <pc:sldMk cId="2360224555" sldId="839"/>
        </pc:sldMkLst>
        <pc:graphicFrameChg chg="mod modGraphic">
          <ac:chgData name="Miriam Cerulíková" userId="S::miriam.cerulikova@student.nhlstenden.com::ba9c5389-f490-4463-b219-1f74f2e9f033" providerId="AD" clId="Web-{CA6A1C30-562C-719F-608E-8AEF9CCCAB42}" dt="2024-11-03T11:02:47.478" v="29" actId="14100"/>
          <ac:graphicFrameMkLst>
            <pc:docMk/>
            <pc:sldMk cId="2360224555" sldId="839"/>
            <ac:graphicFrameMk id="7" creationId="{3E47C032-EBCF-0A99-AD29-E1E50776F358}"/>
          </ac:graphicFrameMkLst>
        </pc:graphicFrameChg>
      </pc:sldChg>
    </pc:docChg>
  </pc:docChgLst>
  <pc:docChgLst>
    <pc:chgData name="David Corodeanu" userId="S::david.corodeanu@student.nhlstenden.com::954940c0-aa8c-4e0a-a56c-7a04b2944cfc" providerId="AD" clId="Web-{D46D0DC1-9E66-D44F-71A5-2465ECA69669}"/>
    <pc:docChg chg="modSld">
      <pc:chgData name="David Corodeanu" userId="S::david.corodeanu@student.nhlstenden.com::954940c0-aa8c-4e0a-a56c-7a04b2944cfc" providerId="AD" clId="Web-{D46D0DC1-9E66-D44F-71A5-2465ECA69669}" dt="2024-11-03T10:56:25.727" v="118" actId="20577"/>
      <pc:docMkLst>
        <pc:docMk/>
      </pc:docMkLst>
      <pc:sldChg chg="modSp">
        <pc:chgData name="David Corodeanu" userId="S::david.corodeanu@student.nhlstenden.com::954940c0-aa8c-4e0a-a56c-7a04b2944cfc" providerId="AD" clId="Web-{D46D0DC1-9E66-D44F-71A5-2465ECA69669}" dt="2024-11-03T10:56:25.727" v="118" actId="20577"/>
        <pc:sldMkLst>
          <pc:docMk/>
          <pc:sldMk cId="2360224555" sldId="839"/>
        </pc:sldMkLst>
        <pc:graphicFrameChg chg="modGraphic">
          <ac:chgData name="David Corodeanu" userId="S::david.corodeanu@student.nhlstenden.com::954940c0-aa8c-4e0a-a56c-7a04b2944cfc" providerId="AD" clId="Web-{D46D0DC1-9E66-D44F-71A5-2465ECA69669}" dt="2024-11-03T10:56:25.727" v="118" actId="20577"/>
          <ac:graphicFrameMkLst>
            <pc:docMk/>
            <pc:sldMk cId="2360224555" sldId="839"/>
            <ac:graphicFrameMk id="7" creationId="{3E47C032-EBCF-0A99-AD29-E1E50776F358}"/>
          </ac:graphicFrameMkLst>
        </pc:graphicFrameChg>
      </pc:sldChg>
    </pc:docChg>
  </pc:docChgLst>
  <pc:docChgLst>
    <pc:chgData name="Miriam Cerulíková" userId="ba9c5389-f490-4463-b219-1f74f2e9f033" providerId="ADAL" clId="{5D13C4BC-5FFF-456D-B490-D1BE9C18C94D}"/>
    <pc:docChg chg="undo custSel modSld">
      <pc:chgData name="Miriam Cerulíková" userId="ba9c5389-f490-4463-b219-1f74f2e9f033" providerId="ADAL" clId="{5D13C4BC-5FFF-456D-B490-D1BE9C18C94D}" dt="2024-11-03T11:05:18.876" v="6" actId="26606"/>
      <pc:docMkLst>
        <pc:docMk/>
      </pc:docMkLst>
      <pc:sldChg chg="modSp mod">
        <pc:chgData name="Miriam Cerulíková" userId="ba9c5389-f490-4463-b219-1f74f2e9f033" providerId="ADAL" clId="{5D13C4BC-5FFF-456D-B490-D1BE9C18C94D}" dt="2024-11-03T11:04:27.701" v="3" actId="207"/>
        <pc:sldMkLst>
          <pc:docMk/>
          <pc:sldMk cId="1645503694" sldId="837"/>
        </pc:sldMkLst>
        <pc:graphicFrameChg chg="modGraphic">
          <ac:chgData name="Miriam Cerulíková" userId="ba9c5389-f490-4463-b219-1f74f2e9f033" providerId="ADAL" clId="{5D13C4BC-5FFF-456D-B490-D1BE9C18C94D}" dt="2024-11-03T11:04:27.701" v="3" actId="207"/>
          <ac:graphicFrameMkLst>
            <pc:docMk/>
            <pc:sldMk cId="1645503694" sldId="837"/>
            <ac:graphicFrameMk id="2" creationId="{D8BCF2CF-3A18-E383-D6D1-AB1ABD2A3DE1}"/>
          </ac:graphicFrameMkLst>
        </pc:graphicFrameChg>
      </pc:sldChg>
      <pc:sldChg chg="modSp mod">
        <pc:chgData name="Miriam Cerulíková" userId="ba9c5389-f490-4463-b219-1f74f2e9f033" providerId="ADAL" clId="{5D13C4BC-5FFF-456D-B490-D1BE9C18C94D}" dt="2024-11-03T11:05:18.876" v="6" actId="26606"/>
        <pc:sldMkLst>
          <pc:docMk/>
          <pc:sldMk cId="2360224555" sldId="839"/>
        </pc:sldMkLst>
        <pc:spChg chg="mod">
          <ac:chgData name="Miriam Cerulíková" userId="ba9c5389-f490-4463-b219-1f74f2e9f033" providerId="ADAL" clId="{5D13C4BC-5FFF-456D-B490-D1BE9C18C94D}" dt="2024-11-03T11:05:18.876" v="6" actId="26606"/>
          <ac:spMkLst>
            <pc:docMk/>
            <pc:sldMk cId="2360224555" sldId="839"/>
            <ac:spMk id="2" creationId="{763666D1-1896-C2B5-4F80-426D939DBC80}"/>
          </ac:spMkLst>
        </pc:spChg>
        <pc:spChg chg="mod">
          <ac:chgData name="Miriam Cerulíková" userId="ba9c5389-f490-4463-b219-1f74f2e9f033" providerId="ADAL" clId="{5D13C4BC-5FFF-456D-B490-D1BE9C18C94D}" dt="2024-11-03T11:05:18.876" v="6" actId="26606"/>
          <ac:spMkLst>
            <pc:docMk/>
            <pc:sldMk cId="2360224555" sldId="839"/>
            <ac:spMk id="3" creationId="{C375188A-F9C0-6DE7-1661-8E7EDD16377F}"/>
          </ac:spMkLst>
        </pc:spChg>
        <pc:graphicFrameChg chg="mod ord modGraphic">
          <ac:chgData name="Miriam Cerulíková" userId="ba9c5389-f490-4463-b219-1f74f2e9f033" providerId="ADAL" clId="{5D13C4BC-5FFF-456D-B490-D1BE9C18C94D}" dt="2024-11-03T11:05:18.876" v="6" actId="26606"/>
          <ac:graphicFrameMkLst>
            <pc:docMk/>
            <pc:sldMk cId="2360224555" sldId="839"/>
            <ac:graphicFrameMk id="7" creationId="{3E47C032-EBCF-0A99-AD29-E1E50776F35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5D7AC-73EC-4384-985F-2A458893D6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E72052F-C8F1-424A-895D-53FBD1A42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Team introduction</a:t>
          </a:r>
          <a:endParaRPr lang="en-US"/>
        </a:p>
      </dgm:t>
    </dgm:pt>
    <dgm:pt modelId="{E4EF3144-4ECD-46F8-B5BB-941BB93744AA}" type="parTrans" cxnId="{1EDF9C21-5C24-4D36-A5E0-3579475C946E}">
      <dgm:prSet/>
      <dgm:spPr/>
      <dgm:t>
        <a:bodyPr/>
        <a:lstStyle/>
        <a:p>
          <a:endParaRPr lang="en-US"/>
        </a:p>
      </dgm:t>
    </dgm:pt>
    <dgm:pt modelId="{F94FEAEA-9FB0-46FF-AE99-6E4699ECFD13}" type="sibTrans" cxnId="{1EDF9C21-5C24-4D36-A5E0-3579475C946E}">
      <dgm:prSet/>
      <dgm:spPr/>
      <dgm:t>
        <a:bodyPr/>
        <a:lstStyle/>
        <a:p>
          <a:endParaRPr lang="en-US"/>
        </a:p>
      </dgm:t>
    </dgm:pt>
    <dgm:pt modelId="{80BB4285-3893-438E-95AC-1027E7FC3F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About the project</a:t>
          </a:r>
          <a:endParaRPr lang="en-US"/>
        </a:p>
      </dgm:t>
    </dgm:pt>
    <dgm:pt modelId="{30C5BC24-5A9D-43C4-801E-3B57F344ABDC}" type="parTrans" cxnId="{F70B3D85-BFA1-474F-8C26-A3973613239F}">
      <dgm:prSet/>
      <dgm:spPr/>
      <dgm:t>
        <a:bodyPr/>
        <a:lstStyle/>
        <a:p>
          <a:endParaRPr lang="en-US"/>
        </a:p>
      </dgm:t>
    </dgm:pt>
    <dgm:pt modelId="{E3AA3730-5C02-4BF4-897E-3CFB338A3EEB}" type="sibTrans" cxnId="{F70B3D85-BFA1-474F-8C26-A3973613239F}">
      <dgm:prSet/>
      <dgm:spPr/>
      <dgm:t>
        <a:bodyPr/>
        <a:lstStyle/>
        <a:p>
          <a:endParaRPr lang="en-US"/>
        </a:p>
      </dgm:t>
    </dgm:pt>
    <dgm:pt modelId="{9FADA683-36C6-43B0-9710-B63AB7AF93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Website structure</a:t>
          </a:r>
        </a:p>
      </dgm:t>
    </dgm:pt>
    <dgm:pt modelId="{B826BD8F-3BDA-475B-A84C-C82072B10763}" type="parTrans" cxnId="{C7C94230-9A39-434F-AE58-743C772B799C}">
      <dgm:prSet/>
      <dgm:spPr/>
      <dgm:t>
        <a:bodyPr/>
        <a:lstStyle/>
        <a:p>
          <a:endParaRPr lang="en-US"/>
        </a:p>
      </dgm:t>
    </dgm:pt>
    <dgm:pt modelId="{6DD06F30-943C-4BFC-9BF3-AD00BFC25384}" type="sibTrans" cxnId="{C7C94230-9A39-434F-AE58-743C772B799C}">
      <dgm:prSet/>
      <dgm:spPr/>
      <dgm:t>
        <a:bodyPr/>
        <a:lstStyle/>
        <a:p>
          <a:endParaRPr lang="en-US"/>
        </a:p>
      </dgm:t>
    </dgm:pt>
    <dgm:pt modelId="{2C46E6A9-99BA-4693-B470-03495A4308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Exploring the website</a:t>
          </a:r>
          <a:endParaRPr lang="en-US"/>
        </a:p>
      </dgm:t>
    </dgm:pt>
    <dgm:pt modelId="{12049F29-13A6-40AD-81D7-27EB108CA22B}" type="parTrans" cxnId="{452ED6C8-BDD7-4C9D-9EA6-EC2D38C98DC0}">
      <dgm:prSet/>
      <dgm:spPr/>
      <dgm:t>
        <a:bodyPr/>
        <a:lstStyle/>
        <a:p>
          <a:endParaRPr lang="en-US"/>
        </a:p>
      </dgm:t>
    </dgm:pt>
    <dgm:pt modelId="{932EC068-87AE-4AB8-BED1-1DE72353AF20}" type="sibTrans" cxnId="{452ED6C8-BDD7-4C9D-9EA6-EC2D38C98DC0}">
      <dgm:prSet/>
      <dgm:spPr/>
      <dgm:t>
        <a:bodyPr/>
        <a:lstStyle/>
        <a:p>
          <a:endParaRPr lang="en-US"/>
        </a:p>
      </dgm:t>
    </dgm:pt>
    <dgm:pt modelId="{01CF37E9-0CF0-471A-89A2-2BFB63DA53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62A339D5-24F6-4D57-8C63-28A095159339}" type="parTrans" cxnId="{EC243F42-BED2-4634-8858-D2F216616FA2}">
      <dgm:prSet/>
      <dgm:spPr/>
      <dgm:t>
        <a:bodyPr/>
        <a:lstStyle/>
        <a:p>
          <a:endParaRPr lang="en-US"/>
        </a:p>
      </dgm:t>
    </dgm:pt>
    <dgm:pt modelId="{15FFF2B3-682C-4517-9F38-8D26026AE4EA}" type="sibTrans" cxnId="{EC243F42-BED2-4634-8858-D2F216616FA2}">
      <dgm:prSet/>
      <dgm:spPr/>
      <dgm:t>
        <a:bodyPr/>
        <a:lstStyle/>
        <a:p>
          <a:endParaRPr lang="en-US"/>
        </a:p>
      </dgm:t>
    </dgm:pt>
    <dgm:pt modelId="{9B6F8F2D-B37B-4B5A-A613-67CF5C8E1A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Questions?</a:t>
          </a:r>
          <a:endParaRPr lang="en-US"/>
        </a:p>
      </dgm:t>
    </dgm:pt>
    <dgm:pt modelId="{7B853551-D493-4941-8354-7892951AA8C7}" type="parTrans" cxnId="{92FC1B8C-9A6E-4455-81EE-AC0B9CC662BD}">
      <dgm:prSet/>
      <dgm:spPr/>
      <dgm:t>
        <a:bodyPr/>
        <a:lstStyle/>
        <a:p>
          <a:endParaRPr lang="en-US"/>
        </a:p>
      </dgm:t>
    </dgm:pt>
    <dgm:pt modelId="{5685EB55-A29D-4C2E-85E9-A5E5D87664B4}" type="sibTrans" cxnId="{92FC1B8C-9A6E-4455-81EE-AC0B9CC662BD}">
      <dgm:prSet/>
      <dgm:spPr/>
      <dgm:t>
        <a:bodyPr/>
        <a:lstStyle/>
        <a:p>
          <a:endParaRPr lang="en-US"/>
        </a:p>
      </dgm:t>
    </dgm:pt>
    <dgm:pt modelId="{0C3B8AA0-7033-4C59-920C-F51E2351D179}" type="pres">
      <dgm:prSet presAssocID="{63C5D7AC-73EC-4384-985F-2A458893D62D}" presName="root" presStyleCnt="0">
        <dgm:presLayoutVars>
          <dgm:dir/>
          <dgm:resizeHandles val="exact"/>
        </dgm:presLayoutVars>
      </dgm:prSet>
      <dgm:spPr/>
    </dgm:pt>
    <dgm:pt modelId="{6E19BADF-8A1C-4566-8AEC-342DF3ABD37A}" type="pres">
      <dgm:prSet presAssocID="{EE72052F-C8F1-424A-895D-53FBD1A422BE}" presName="compNode" presStyleCnt="0"/>
      <dgm:spPr/>
    </dgm:pt>
    <dgm:pt modelId="{EF9C1B02-0015-4353-A714-907079095D34}" type="pres">
      <dgm:prSet presAssocID="{EE72052F-C8F1-424A-895D-53FBD1A422BE}" presName="bgRect" presStyleLbl="bgShp" presStyleIdx="0" presStyleCnt="6"/>
      <dgm:spPr/>
    </dgm:pt>
    <dgm:pt modelId="{C8E163C0-1414-418B-8A6A-A9EAE2991942}" type="pres">
      <dgm:prSet presAssocID="{EE72052F-C8F1-424A-895D-53FBD1A422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FB28E0B-E409-4254-803A-1DD13786421A}" type="pres">
      <dgm:prSet presAssocID="{EE72052F-C8F1-424A-895D-53FBD1A422BE}" presName="spaceRect" presStyleCnt="0"/>
      <dgm:spPr/>
    </dgm:pt>
    <dgm:pt modelId="{D8518B02-CF5C-4997-AB9C-D30B419B635A}" type="pres">
      <dgm:prSet presAssocID="{EE72052F-C8F1-424A-895D-53FBD1A422BE}" presName="parTx" presStyleLbl="revTx" presStyleIdx="0" presStyleCnt="6">
        <dgm:presLayoutVars>
          <dgm:chMax val="0"/>
          <dgm:chPref val="0"/>
        </dgm:presLayoutVars>
      </dgm:prSet>
      <dgm:spPr/>
    </dgm:pt>
    <dgm:pt modelId="{A06FB62C-3B87-41CE-9E6D-9A3F7BA8D385}" type="pres">
      <dgm:prSet presAssocID="{F94FEAEA-9FB0-46FF-AE99-6E4699ECFD13}" presName="sibTrans" presStyleCnt="0"/>
      <dgm:spPr/>
    </dgm:pt>
    <dgm:pt modelId="{91B6E2A2-DD36-4C3A-A572-4F97B953ECB5}" type="pres">
      <dgm:prSet presAssocID="{80BB4285-3893-438E-95AC-1027E7FC3F96}" presName="compNode" presStyleCnt="0"/>
      <dgm:spPr/>
    </dgm:pt>
    <dgm:pt modelId="{66F4D2FA-D072-48EE-87EE-B59D92BB8F75}" type="pres">
      <dgm:prSet presAssocID="{80BB4285-3893-438E-95AC-1027E7FC3F96}" presName="bgRect" presStyleLbl="bgShp" presStyleIdx="1" presStyleCnt="6"/>
      <dgm:spPr/>
    </dgm:pt>
    <dgm:pt modelId="{C7677A8F-D678-4875-9A39-83BD7D2EF4CC}" type="pres">
      <dgm:prSet presAssocID="{80BB4285-3893-438E-95AC-1027E7FC3F9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7A5509-0CC7-46F4-A155-64F3D1786107}" type="pres">
      <dgm:prSet presAssocID="{80BB4285-3893-438E-95AC-1027E7FC3F96}" presName="spaceRect" presStyleCnt="0"/>
      <dgm:spPr/>
    </dgm:pt>
    <dgm:pt modelId="{B77A4B63-86C5-4B19-B76A-7F8943F41689}" type="pres">
      <dgm:prSet presAssocID="{80BB4285-3893-438E-95AC-1027E7FC3F96}" presName="parTx" presStyleLbl="revTx" presStyleIdx="1" presStyleCnt="6">
        <dgm:presLayoutVars>
          <dgm:chMax val="0"/>
          <dgm:chPref val="0"/>
        </dgm:presLayoutVars>
      </dgm:prSet>
      <dgm:spPr/>
    </dgm:pt>
    <dgm:pt modelId="{A6B559D2-7471-453D-B243-4419AE51991C}" type="pres">
      <dgm:prSet presAssocID="{E3AA3730-5C02-4BF4-897E-3CFB338A3EEB}" presName="sibTrans" presStyleCnt="0"/>
      <dgm:spPr/>
    </dgm:pt>
    <dgm:pt modelId="{F0C825CC-A941-485B-A6E4-271B8F663EA5}" type="pres">
      <dgm:prSet presAssocID="{9FADA683-36C6-43B0-9710-B63AB7AF93BF}" presName="compNode" presStyleCnt="0"/>
      <dgm:spPr/>
    </dgm:pt>
    <dgm:pt modelId="{B3315533-208F-4568-B24C-FC97DF5DD177}" type="pres">
      <dgm:prSet presAssocID="{9FADA683-36C6-43B0-9710-B63AB7AF93BF}" presName="bgRect" presStyleLbl="bgShp" presStyleIdx="2" presStyleCnt="6"/>
      <dgm:spPr/>
    </dgm:pt>
    <dgm:pt modelId="{04517643-B4BA-45E2-BA0C-8361D9B6957D}" type="pres">
      <dgm:prSet presAssocID="{9FADA683-36C6-43B0-9710-B63AB7AF93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8B9E9FD-8403-46B8-89B7-857D4A7301CE}" type="pres">
      <dgm:prSet presAssocID="{9FADA683-36C6-43B0-9710-B63AB7AF93BF}" presName="spaceRect" presStyleCnt="0"/>
      <dgm:spPr/>
    </dgm:pt>
    <dgm:pt modelId="{DE1CC05E-8D08-4177-8261-85FFF7D925E7}" type="pres">
      <dgm:prSet presAssocID="{9FADA683-36C6-43B0-9710-B63AB7AF93BF}" presName="parTx" presStyleLbl="revTx" presStyleIdx="2" presStyleCnt="6">
        <dgm:presLayoutVars>
          <dgm:chMax val="0"/>
          <dgm:chPref val="0"/>
        </dgm:presLayoutVars>
      </dgm:prSet>
      <dgm:spPr/>
    </dgm:pt>
    <dgm:pt modelId="{02D410C8-2EF2-4E85-A5A0-E0C6E2CA12C9}" type="pres">
      <dgm:prSet presAssocID="{6DD06F30-943C-4BFC-9BF3-AD00BFC25384}" presName="sibTrans" presStyleCnt="0"/>
      <dgm:spPr/>
    </dgm:pt>
    <dgm:pt modelId="{0C4136CE-C96A-4284-B3A5-559630E3177D}" type="pres">
      <dgm:prSet presAssocID="{2C46E6A9-99BA-4693-B470-03495A43089D}" presName="compNode" presStyleCnt="0"/>
      <dgm:spPr/>
    </dgm:pt>
    <dgm:pt modelId="{1A8DCF27-08AE-42E6-BB48-0193C9B966F0}" type="pres">
      <dgm:prSet presAssocID="{2C46E6A9-99BA-4693-B470-03495A43089D}" presName="bgRect" presStyleLbl="bgShp" presStyleIdx="3" presStyleCnt="6"/>
      <dgm:spPr/>
    </dgm:pt>
    <dgm:pt modelId="{4AEEAA24-7C8B-462A-83CD-123EA9A0D1EC}" type="pres">
      <dgm:prSet presAssocID="{2C46E6A9-99BA-4693-B470-03495A43089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98EF89E-0BAF-4541-9A16-14CD1B88D6CB}" type="pres">
      <dgm:prSet presAssocID="{2C46E6A9-99BA-4693-B470-03495A43089D}" presName="spaceRect" presStyleCnt="0"/>
      <dgm:spPr/>
    </dgm:pt>
    <dgm:pt modelId="{188B4FE1-064F-456D-9E42-BC9E8A26F443}" type="pres">
      <dgm:prSet presAssocID="{2C46E6A9-99BA-4693-B470-03495A43089D}" presName="parTx" presStyleLbl="revTx" presStyleIdx="3" presStyleCnt="6">
        <dgm:presLayoutVars>
          <dgm:chMax val="0"/>
          <dgm:chPref val="0"/>
        </dgm:presLayoutVars>
      </dgm:prSet>
      <dgm:spPr/>
    </dgm:pt>
    <dgm:pt modelId="{81103BAC-A4A2-4BF5-B1E6-6909532DAB0B}" type="pres">
      <dgm:prSet presAssocID="{932EC068-87AE-4AB8-BED1-1DE72353AF20}" presName="sibTrans" presStyleCnt="0"/>
      <dgm:spPr/>
    </dgm:pt>
    <dgm:pt modelId="{0AC13F0E-F850-40ED-9709-38C18CF96B07}" type="pres">
      <dgm:prSet presAssocID="{01CF37E9-0CF0-471A-89A2-2BFB63DA533B}" presName="compNode" presStyleCnt="0"/>
      <dgm:spPr/>
    </dgm:pt>
    <dgm:pt modelId="{AC714DE2-DA38-49FE-BBBE-640D13BB20A6}" type="pres">
      <dgm:prSet presAssocID="{01CF37E9-0CF0-471A-89A2-2BFB63DA533B}" presName="bgRect" presStyleLbl="bgShp" presStyleIdx="4" presStyleCnt="6"/>
      <dgm:spPr/>
    </dgm:pt>
    <dgm:pt modelId="{8A9027F9-49D4-4CB2-9629-53622A11FB03}" type="pres">
      <dgm:prSet presAssocID="{01CF37E9-0CF0-471A-89A2-2BFB63DA533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7C40786-9C91-4539-BEA2-E43E0BE41D0A}" type="pres">
      <dgm:prSet presAssocID="{01CF37E9-0CF0-471A-89A2-2BFB63DA533B}" presName="spaceRect" presStyleCnt="0"/>
      <dgm:spPr/>
    </dgm:pt>
    <dgm:pt modelId="{5624D8F8-A6F9-408D-9A05-594A99F5C721}" type="pres">
      <dgm:prSet presAssocID="{01CF37E9-0CF0-471A-89A2-2BFB63DA533B}" presName="parTx" presStyleLbl="revTx" presStyleIdx="4" presStyleCnt="6">
        <dgm:presLayoutVars>
          <dgm:chMax val="0"/>
          <dgm:chPref val="0"/>
        </dgm:presLayoutVars>
      </dgm:prSet>
      <dgm:spPr/>
    </dgm:pt>
    <dgm:pt modelId="{676708BC-6931-419B-853A-F2B76F410240}" type="pres">
      <dgm:prSet presAssocID="{15FFF2B3-682C-4517-9F38-8D26026AE4EA}" presName="sibTrans" presStyleCnt="0"/>
      <dgm:spPr/>
    </dgm:pt>
    <dgm:pt modelId="{8A4EF613-4580-4320-ADCE-6643025EAF1F}" type="pres">
      <dgm:prSet presAssocID="{9B6F8F2D-B37B-4B5A-A613-67CF5C8E1A36}" presName="compNode" presStyleCnt="0"/>
      <dgm:spPr/>
    </dgm:pt>
    <dgm:pt modelId="{2250B1D0-7656-4CE7-AC8A-CC98EE699F3D}" type="pres">
      <dgm:prSet presAssocID="{9B6F8F2D-B37B-4B5A-A613-67CF5C8E1A36}" presName="bgRect" presStyleLbl="bgShp" presStyleIdx="5" presStyleCnt="6"/>
      <dgm:spPr/>
    </dgm:pt>
    <dgm:pt modelId="{A325D881-560B-4518-B95E-14F41718D237}" type="pres">
      <dgm:prSet presAssocID="{9B6F8F2D-B37B-4B5A-A613-67CF5C8E1A3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ACD0748-C5C5-4A23-80B5-E4702E32B888}" type="pres">
      <dgm:prSet presAssocID="{9B6F8F2D-B37B-4B5A-A613-67CF5C8E1A36}" presName="spaceRect" presStyleCnt="0"/>
      <dgm:spPr/>
    </dgm:pt>
    <dgm:pt modelId="{4A86C5B1-B2C5-4F1C-8398-A5B2CDB51B1F}" type="pres">
      <dgm:prSet presAssocID="{9B6F8F2D-B37B-4B5A-A613-67CF5C8E1A3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E4F5C0B-D3D0-4BE5-98E5-B5BEF990A9A9}" type="presOf" srcId="{9FADA683-36C6-43B0-9710-B63AB7AF93BF}" destId="{DE1CC05E-8D08-4177-8261-85FFF7D925E7}" srcOrd="0" destOrd="0" presId="urn:microsoft.com/office/officeart/2018/2/layout/IconVerticalSolidList"/>
    <dgm:cxn modelId="{6E3FB415-47F5-482D-8E8A-917DC721461C}" type="presOf" srcId="{63C5D7AC-73EC-4384-985F-2A458893D62D}" destId="{0C3B8AA0-7033-4C59-920C-F51E2351D179}" srcOrd="0" destOrd="0" presId="urn:microsoft.com/office/officeart/2018/2/layout/IconVerticalSolidList"/>
    <dgm:cxn modelId="{1EDF9C21-5C24-4D36-A5E0-3579475C946E}" srcId="{63C5D7AC-73EC-4384-985F-2A458893D62D}" destId="{EE72052F-C8F1-424A-895D-53FBD1A422BE}" srcOrd="0" destOrd="0" parTransId="{E4EF3144-4ECD-46F8-B5BB-941BB93744AA}" sibTransId="{F94FEAEA-9FB0-46FF-AE99-6E4699ECFD13}"/>
    <dgm:cxn modelId="{C7C94230-9A39-434F-AE58-743C772B799C}" srcId="{63C5D7AC-73EC-4384-985F-2A458893D62D}" destId="{9FADA683-36C6-43B0-9710-B63AB7AF93BF}" srcOrd="2" destOrd="0" parTransId="{B826BD8F-3BDA-475B-A84C-C82072B10763}" sibTransId="{6DD06F30-943C-4BFC-9BF3-AD00BFC25384}"/>
    <dgm:cxn modelId="{EC243F42-BED2-4634-8858-D2F216616FA2}" srcId="{63C5D7AC-73EC-4384-985F-2A458893D62D}" destId="{01CF37E9-0CF0-471A-89A2-2BFB63DA533B}" srcOrd="4" destOrd="0" parTransId="{62A339D5-24F6-4D57-8C63-28A095159339}" sibTransId="{15FFF2B3-682C-4517-9F38-8D26026AE4EA}"/>
    <dgm:cxn modelId="{9BA9AA57-A49E-43BC-BEAE-E464AC46E581}" type="presOf" srcId="{01CF37E9-0CF0-471A-89A2-2BFB63DA533B}" destId="{5624D8F8-A6F9-408D-9A05-594A99F5C721}" srcOrd="0" destOrd="0" presId="urn:microsoft.com/office/officeart/2018/2/layout/IconVerticalSolidList"/>
    <dgm:cxn modelId="{AA69F57C-DCFF-4625-A430-0D17F8B7033E}" type="presOf" srcId="{EE72052F-C8F1-424A-895D-53FBD1A422BE}" destId="{D8518B02-CF5C-4997-AB9C-D30B419B635A}" srcOrd="0" destOrd="0" presId="urn:microsoft.com/office/officeart/2018/2/layout/IconVerticalSolidList"/>
    <dgm:cxn modelId="{F70B3D85-BFA1-474F-8C26-A3973613239F}" srcId="{63C5D7AC-73EC-4384-985F-2A458893D62D}" destId="{80BB4285-3893-438E-95AC-1027E7FC3F96}" srcOrd="1" destOrd="0" parTransId="{30C5BC24-5A9D-43C4-801E-3B57F344ABDC}" sibTransId="{E3AA3730-5C02-4BF4-897E-3CFB338A3EEB}"/>
    <dgm:cxn modelId="{92FC1B8C-9A6E-4455-81EE-AC0B9CC662BD}" srcId="{63C5D7AC-73EC-4384-985F-2A458893D62D}" destId="{9B6F8F2D-B37B-4B5A-A613-67CF5C8E1A36}" srcOrd="5" destOrd="0" parTransId="{7B853551-D493-4941-8354-7892951AA8C7}" sibTransId="{5685EB55-A29D-4C2E-85E9-A5E5D87664B4}"/>
    <dgm:cxn modelId="{7FEBAE9A-3B5E-4003-A28B-F196E1BFAE70}" type="presOf" srcId="{9B6F8F2D-B37B-4B5A-A613-67CF5C8E1A36}" destId="{4A86C5B1-B2C5-4F1C-8398-A5B2CDB51B1F}" srcOrd="0" destOrd="0" presId="urn:microsoft.com/office/officeart/2018/2/layout/IconVerticalSolidList"/>
    <dgm:cxn modelId="{3F5F2DB2-DFB1-4FA3-B34E-20A738659ECE}" type="presOf" srcId="{80BB4285-3893-438E-95AC-1027E7FC3F96}" destId="{B77A4B63-86C5-4B19-B76A-7F8943F41689}" srcOrd="0" destOrd="0" presId="urn:microsoft.com/office/officeart/2018/2/layout/IconVerticalSolidList"/>
    <dgm:cxn modelId="{452ED6C8-BDD7-4C9D-9EA6-EC2D38C98DC0}" srcId="{63C5D7AC-73EC-4384-985F-2A458893D62D}" destId="{2C46E6A9-99BA-4693-B470-03495A43089D}" srcOrd="3" destOrd="0" parTransId="{12049F29-13A6-40AD-81D7-27EB108CA22B}" sibTransId="{932EC068-87AE-4AB8-BED1-1DE72353AF20}"/>
    <dgm:cxn modelId="{C8A771FC-DA3F-4286-BBAA-43B94A19E7F8}" type="presOf" srcId="{2C46E6A9-99BA-4693-B470-03495A43089D}" destId="{188B4FE1-064F-456D-9E42-BC9E8A26F443}" srcOrd="0" destOrd="0" presId="urn:microsoft.com/office/officeart/2018/2/layout/IconVerticalSolidList"/>
    <dgm:cxn modelId="{CB2BF331-6B25-4A1A-BC87-47AB1B5B7EF3}" type="presParOf" srcId="{0C3B8AA0-7033-4C59-920C-F51E2351D179}" destId="{6E19BADF-8A1C-4566-8AEC-342DF3ABD37A}" srcOrd="0" destOrd="0" presId="urn:microsoft.com/office/officeart/2018/2/layout/IconVerticalSolidList"/>
    <dgm:cxn modelId="{81922786-0E08-4A85-B07C-812E603A2A4C}" type="presParOf" srcId="{6E19BADF-8A1C-4566-8AEC-342DF3ABD37A}" destId="{EF9C1B02-0015-4353-A714-907079095D34}" srcOrd="0" destOrd="0" presId="urn:microsoft.com/office/officeart/2018/2/layout/IconVerticalSolidList"/>
    <dgm:cxn modelId="{E4FEF16C-CB1A-4AE8-A44E-656F223D3344}" type="presParOf" srcId="{6E19BADF-8A1C-4566-8AEC-342DF3ABD37A}" destId="{C8E163C0-1414-418B-8A6A-A9EAE2991942}" srcOrd="1" destOrd="0" presId="urn:microsoft.com/office/officeart/2018/2/layout/IconVerticalSolidList"/>
    <dgm:cxn modelId="{8924E586-83C2-4227-99D6-E8BAB6C6D0A8}" type="presParOf" srcId="{6E19BADF-8A1C-4566-8AEC-342DF3ABD37A}" destId="{AFB28E0B-E409-4254-803A-1DD13786421A}" srcOrd="2" destOrd="0" presId="urn:microsoft.com/office/officeart/2018/2/layout/IconVerticalSolidList"/>
    <dgm:cxn modelId="{F5670B7D-2F65-43CC-8F74-6A5163DCF603}" type="presParOf" srcId="{6E19BADF-8A1C-4566-8AEC-342DF3ABD37A}" destId="{D8518B02-CF5C-4997-AB9C-D30B419B635A}" srcOrd="3" destOrd="0" presId="urn:microsoft.com/office/officeart/2018/2/layout/IconVerticalSolidList"/>
    <dgm:cxn modelId="{1541927A-C976-4F10-8B36-FC9D462F31C4}" type="presParOf" srcId="{0C3B8AA0-7033-4C59-920C-F51E2351D179}" destId="{A06FB62C-3B87-41CE-9E6D-9A3F7BA8D385}" srcOrd="1" destOrd="0" presId="urn:microsoft.com/office/officeart/2018/2/layout/IconVerticalSolidList"/>
    <dgm:cxn modelId="{DD87ECF5-96F9-4519-9CF6-F27E17F5E928}" type="presParOf" srcId="{0C3B8AA0-7033-4C59-920C-F51E2351D179}" destId="{91B6E2A2-DD36-4C3A-A572-4F97B953ECB5}" srcOrd="2" destOrd="0" presId="urn:microsoft.com/office/officeart/2018/2/layout/IconVerticalSolidList"/>
    <dgm:cxn modelId="{A122A0ED-422C-4E82-BCB6-70F4DBF1FDD3}" type="presParOf" srcId="{91B6E2A2-DD36-4C3A-A572-4F97B953ECB5}" destId="{66F4D2FA-D072-48EE-87EE-B59D92BB8F75}" srcOrd="0" destOrd="0" presId="urn:microsoft.com/office/officeart/2018/2/layout/IconVerticalSolidList"/>
    <dgm:cxn modelId="{6B3B6CA3-BDCA-4A26-B0F7-4543D41BECFE}" type="presParOf" srcId="{91B6E2A2-DD36-4C3A-A572-4F97B953ECB5}" destId="{C7677A8F-D678-4875-9A39-83BD7D2EF4CC}" srcOrd="1" destOrd="0" presId="urn:microsoft.com/office/officeart/2018/2/layout/IconVerticalSolidList"/>
    <dgm:cxn modelId="{787D0EEB-4283-4292-AE3B-5B5EABE42206}" type="presParOf" srcId="{91B6E2A2-DD36-4C3A-A572-4F97B953ECB5}" destId="{BB7A5509-0CC7-46F4-A155-64F3D1786107}" srcOrd="2" destOrd="0" presId="urn:microsoft.com/office/officeart/2018/2/layout/IconVerticalSolidList"/>
    <dgm:cxn modelId="{7BC2DD33-3728-42D9-9429-FE071E045672}" type="presParOf" srcId="{91B6E2A2-DD36-4C3A-A572-4F97B953ECB5}" destId="{B77A4B63-86C5-4B19-B76A-7F8943F41689}" srcOrd="3" destOrd="0" presId="urn:microsoft.com/office/officeart/2018/2/layout/IconVerticalSolidList"/>
    <dgm:cxn modelId="{AE3D3C0A-B3F9-40A4-B9D7-61B1779C9FE8}" type="presParOf" srcId="{0C3B8AA0-7033-4C59-920C-F51E2351D179}" destId="{A6B559D2-7471-453D-B243-4419AE51991C}" srcOrd="3" destOrd="0" presId="urn:microsoft.com/office/officeart/2018/2/layout/IconVerticalSolidList"/>
    <dgm:cxn modelId="{1FAE9DC9-FB9A-4C0D-8CF5-A1C97852F911}" type="presParOf" srcId="{0C3B8AA0-7033-4C59-920C-F51E2351D179}" destId="{F0C825CC-A941-485B-A6E4-271B8F663EA5}" srcOrd="4" destOrd="0" presId="urn:microsoft.com/office/officeart/2018/2/layout/IconVerticalSolidList"/>
    <dgm:cxn modelId="{7124625D-7E83-4555-BBCC-4D21B76FA9FC}" type="presParOf" srcId="{F0C825CC-A941-485B-A6E4-271B8F663EA5}" destId="{B3315533-208F-4568-B24C-FC97DF5DD177}" srcOrd="0" destOrd="0" presId="urn:microsoft.com/office/officeart/2018/2/layout/IconVerticalSolidList"/>
    <dgm:cxn modelId="{62CC784A-E37B-4C37-9DDE-092AE745EC7D}" type="presParOf" srcId="{F0C825CC-A941-485B-A6E4-271B8F663EA5}" destId="{04517643-B4BA-45E2-BA0C-8361D9B6957D}" srcOrd="1" destOrd="0" presId="urn:microsoft.com/office/officeart/2018/2/layout/IconVerticalSolidList"/>
    <dgm:cxn modelId="{8F35D4E1-05A5-4E6A-93E9-7822FB6134D4}" type="presParOf" srcId="{F0C825CC-A941-485B-A6E4-271B8F663EA5}" destId="{58B9E9FD-8403-46B8-89B7-857D4A7301CE}" srcOrd="2" destOrd="0" presId="urn:microsoft.com/office/officeart/2018/2/layout/IconVerticalSolidList"/>
    <dgm:cxn modelId="{73B17105-6903-4707-B022-1547EB8C02A9}" type="presParOf" srcId="{F0C825CC-A941-485B-A6E4-271B8F663EA5}" destId="{DE1CC05E-8D08-4177-8261-85FFF7D925E7}" srcOrd="3" destOrd="0" presId="urn:microsoft.com/office/officeart/2018/2/layout/IconVerticalSolidList"/>
    <dgm:cxn modelId="{C2A26FEC-0259-463F-BDCA-BA00F4003D4C}" type="presParOf" srcId="{0C3B8AA0-7033-4C59-920C-F51E2351D179}" destId="{02D410C8-2EF2-4E85-A5A0-E0C6E2CA12C9}" srcOrd="5" destOrd="0" presId="urn:microsoft.com/office/officeart/2018/2/layout/IconVerticalSolidList"/>
    <dgm:cxn modelId="{F86F3B5F-E5F4-4528-8D90-7DDDA2A598F0}" type="presParOf" srcId="{0C3B8AA0-7033-4C59-920C-F51E2351D179}" destId="{0C4136CE-C96A-4284-B3A5-559630E3177D}" srcOrd="6" destOrd="0" presId="urn:microsoft.com/office/officeart/2018/2/layout/IconVerticalSolidList"/>
    <dgm:cxn modelId="{9F167EC0-F837-4454-9390-5D5486B86980}" type="presParOf" srcId="{0C4136CE-C96A-4284-B3A5-559630E3177D}" destId="{1A8DCF27-08AE-42E6-BB48-0193C9B966F0}" srcOrd="0" destOrd="0" presId="urn:microsoft.com/office/officeart/2018/2/layout/IconVerticalSolidList"/>
    <dgm:cxn modelId="{C1F84DD0-1D73-4694-B00B-D0880AAA4C9F}" type="presParOf" srcId="{0C4136CE-C96A-4284-B3A5-559630E3177D}" destId="{4AEEAA24-7C8B-462A-83CD-123EA9A0D1EC}" srcOrd="1" destOrd="0" presId="urn:microsoft.com/office/officeart/2018/2/layout/IconVerticalSolidList"/>
    <dgm:cxn modelId="{D0228A1D-CEF3-449C-8BEE-60C6AA37DA58}" type="presParOf" srcId="{0C4136CE-C96A-4284-B3A5-559630E3177D}" destId="{698EF89E-0BAF-4541-9A16-14CD1B88D6CB}" srcOrd="2" destOrd="0" presId="urn:microsoft.com/office/officeart/2018/2/layout/IconVerticalSolidList"/>
    <dgm:cxn modelId="{951151EE-CA11-488F-876A-66E7B148CFC8}" type="presParOf" srcId="{0C4136CE-C96A-4284-B3A5-559630E3177D}" destId="{188B4FE1-064F-456D-9E42-BC9E8A26F443}" srcOrd="3" destOrd="0" presId="urn:microsoft.com/office/officeart/2018/2/layout/IconVerticalSolidList"/>
    <dgm:cxn modelId="{2A59709E-75CE-4F38-A5CC-904339AD91F6}" type="presParOf" srcId="{0C3B8AA0-7033-4C59-920C-F51E2351D179}" destId="{81103BAC-A4A2-4BF5-B1E6-6909532DAB0B}" srcOrd="7" destOrd="0" presId="urn:microsoft.com/office/officeart/2018/2/layout/IconVerticalSolidList"/>
    <dgm:cxn modelId="{AFF861ED-B87C-4DCC-8828-0FF926AEF52F}" type="presParOf" srcId="{0C3B8AA0-7033-4C59-920C-F51E2351D179}" destId="{0AC13F0E-F850-40ED-9709-38C18CF96B07}" srcOrd="8" destOrd="0" presId="urn:microsoft.com/office/officeart/2018/2/layout/IconVerticalSolidList"/>
    <dgm:cxn modelId="{BD652BC5-7618-42E5-901C-EF0F346F2949}" type="presParOf" srcId="{0AC13F0E-F850-40ED-9709-38C18CF96B07}" destId="{AC714DE2-DA38-49FE-BBBE-640D13BB20A6}" srcOrd="0" destOrd="0" presId="urn:microsoft.com/office/officeart/2018/2/layout/IconVerticalSolidList"/>
    <dgm:cxn modelId="{E5F93D8C-1784-45CA-B108-F83F93E1FAAE}" type="presParOf" srcId="{0AC13F0E-F850-40ED-9709-38C18CF96B07}" destId="{8A9027F9-49D4-4CB2-9629-53622A11FB03}" srcOrd="1" destOrd="0" presId="urn:microsoft.com/office/officeart/2018/2/layout/IconVerticalSolidList"/>
    <dgm:cxn modelId="{2D4BD563-5157-4A02-BF4F-E6A61A7C270C}" type="presParOf" srcId="{0AC13F0E-F850-40ED-9709-38C18CF96B07}" destId="{D7C40786-9C91-4539-BEA2-E43E0BE41D0A}" srcOrd="2" destOrd="0" presId="urn:microsoft.com/office/officeart/2018/2/layout/IconVerticalSolidList"/>
    <dgm:cxn modelId="{8153F18B-C345-4059-8ABC-81ABDCFD9CA4}" type="presParOf" srcId="{0AC13F0E-F850-40ED-9709-38C18CF96B07}" destId="{5624D8F8-A6F9-408D-9A05-594A99F5C721}" srcOrd="3" destOrd="0" presId="urn:microsoft.com/office/officeart/2018/2/layout/IconVerticalSolidList"/>
    <dgm:cxn modelId="{4EF27ABC-B8F6-4719-B3CC-B345BFB964FE}" type="presParOf" srcId="{0C3B8AA0-7033-4C59-920C-F51E2351D179}" destId="{676708BC-6931-419B-853A-F2B76F410240}" srcOrd="9" destOrd="0" presId="urn:microsoft.com/office/officeart/2018/2/layout/IconVerticalSolidList"/>
    <dgm:cxn modelId="{E2590637-0E39-464C-9C0A-18C3CD2372C9}" type="presParOf" srcId="{0C3B8AA0-7033-4C59-920C-F51E2351D179}" destId="{8A4EF613-4580-4320-ADCE-6643025EAF1F}" srcOrd="10" destOrd="0" presId="urn:microsoft.com/office/officeart/2018/2/layout/IconVerticalSolidList"/>
    <dgm:cxn modelId="{3A3E2712-455A-4B60-8FB2-15F534CE8713}" type="presParOf" srcId="{8A4EF613-4580-4320-ADCE-6643025EAF1F}" destId="{2250B1D0-7656-4CE7-AC8A-CC98EE699F3D}" srcOrd="0" destOrd="0" presId="urn:microsoft.com/office/officeart/2018/2/layout/IconVerticalSolidList"/>
    <dgm:cxn modelId="{3ACA301A-E68F-4E27-B5EB-F0FD9F2000D9}" type="presParOf" srcId="{8A4EF613-4580-4320-ADCE-6643025EAF1F}" destId="{A325D881-560B-4518-B95E-14F41718D237}" srcOrd="1" destOrd="0" presId="urn:microsoft.com/office/officeart/2018/2/layout/IconVerticalSolidList"/>
    <dgm:cxn modelId="{1A7ABBDA-70FD-4767-914A-EC8892FFE988}" type="presParOf" srcId="{8A4EF613-4580-4320-ADCE-6643025EAF1F}" destId="{BACD0748-C5C5-4A23-80B5-E4702E32B888}" srcOrd="2" destOrd="0" presId="urn:microsoft.com/office/officeart/2018/2/layout/IconVerticalSolidList"/>
    <dgm:cxn modelId="{D9498027-E87E-46C3-906D-780A6216C6CA}" type="presParOf" srcId="{8A4EF613-4580-4320-ADCE-6643025EAF1F}" destId="{4A86C5B1-B2C5-4F1C-8398-A5B2CDB51B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3E22E0-2EFE-445F-826A-4A491E92CD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18590F-1CED-43A7-A501-493972DA9D3F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Client</a:t>
          </a:r>
          <a:r>
            <a:rPr lang="en-US">
              <a:solidFill>
                <a:schemeClr val="tx1"/>
              </a:solidFill>
            </a:rPr>
            <a:t>: OUI Coffee Shop, owned by Lionel Smith, located in the Netherlands.</a:t>
          </a:r>
        </a:p>
      </dgm:t>
    </dgm:pt>
    <dgm:pt modelId="{0045DDBA-0824-4CF7-9A1B-4F07C665FDA7}" type="parTrans" cxnId="{88C40BF7-3568-4D50-A662-D77E182E13DD}">
      <dgm:prSet/>
      <dgm:spPr/>
      <dgm:t>
        <a:bodyPr/>
        <a:lstStyle/>
        <a:p>
          <a:endParaRPr lang="en-US"/>
        </a:p>
      </dgm:t>
    </dgm:pt>
    <dgm:pt modelId="{D7B84E30-8961-49E8-A66C-E5588B241358}" type="sibTrans" cxnId="{88C40BF7-3568-4D50-A662-D77E182E13DD}">
      <dgm:prSet/>
      <dgm:spPr/>
      <dgm:t>
        <a:bodyPr/>
        <a:lstStyle/>
        <a:p>
          <a:endParaRPr lang="en-US"/>
        </a:p>
      </dgm:t>
    </dgm:pt>
    <dgm:pt modelId="{86C1D417-41F6-4DA5-819E-F3A1B7496008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Visual expectations</a:t>
          </a:r>
          <a:r>
            <a:rPr lang="en-US">
              <a:solidFill>
                <a:schemeClr val="tx1"/>
              </a:solidFill>
            </a:rPr>
            <a:t>: A </a:t>
          </a:r>
          <a:r>
            <a:rPr lang="en-US" b="0" i="0">
              <a:solidFill>
                <a:schemeClr val="tx1"/>
              </a:solidFill>
            </a:rPr>
            <a:t>minimalistic, vibrant and French styled website.</a:t>
          </a:r>
          <a:endParaRPr lang="en-US">
            <a:solidFill>
              <a:schemeClr val="tx1"/>
            </a:solidFill>
          </a:endParaRPr>
        </a:p>
      </dgm:t>
    </dgm:pt>
    <dgm:pt modelId="{0C72FC56-971F-4BE3-BCE0-E6165EBED7AD}" type="parTrans" cxnId="{C8E429F2-7AAF-42DE-AE1C-CC03B6954B67}">
      <dgm:prSet/>
      <dgm:spPr/>
      <dgm:t>
        <a:bodyPr/>
        <a:lstStyle/>
        <a:p>
          <a:endParaRPr lang="en-US"/>
        </a:p>
      </dgm:t>
    </dgm:pt>
    <dgm:pt modelId="{C1DFC8C4-5946-4168-A6CF-ADC5D694049B}" type="sibTrans" cxnId="{C8E429F2-7AAF-42DE-AE1C-CC03B6954B67}">
      <dgm:prSet/>
      <dgm:spPr/>
      <dgm:t>
        <a:bodyPr/>
        <a:lstStyle/>
        <a:p>
          <a:endParaRPr lang="en-US"/>
        </a:p>
      </dgm:t>
    </dgm:pt>
    <dgm:pt modelId="{B1D87A92-6F01-4809-9CB0-1517C78B4064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The goal</a:t>
          </a:r>
          <a:r>
            <a:rPr lang="en-US">
              <a:solidFill>
                <a:schemeClr val="tx1"/>
              </a:solidFill>
            </a:rPr>
            <a:t>: Create a </a:t>
          </a:r>
          <a:r>
            <a:rPr lang="en-US" b="0" i="0">
              <a:solidFill>
                <a:schemeClr val="tx1"/>
              </a:solidFill>
            </a:rPr>
            <a:t>unique website for the coffee shop </a:t>
          </a:r>
          <a:r>
            <a:rPr lang="en-US">
              <a:solidFill>
                <a:schemeClr val="tx1"/>
              </a:solidFill>
            </a:rPr>
            <a:t>to attract mainly young adults (ages 18-30).</a:t>
          </a:r>
        </a:p>
      </dgm:t>
    </dgm:pt>
    <dgm:pt modelId="{80C84AC3-688D-43D4-9624-6636066C6238}" type="sibTrans" cxnId="{20488424-6E72-42B4-9997-5339A5342343}">
      <dgm:prSet/>
      <dgm:spPr/>
      <dgm:t>
        <a:bodyPr/>
        <a:lstStyle/>
        <a:p>
          <a:endParaRPr lang="en-US"/>
        </a:p>
      </dgm:t>
    </dgm:pt>
    <dgm:pt modelId="{3261CA28-E61D-4D33-B193-DFDBD865CB25}" type="parTrans" cxnId="{20488424-6E72-42B4-9997-5339A5342343}">
      <dgm:prSet/>
      <dgm:spPr/>
      <dgm:t>
        <a:bodyPr/>
        <a:lstStyle/>
        <a:p>
          <a:endParaRPr lang="en-US"/>
        </a:p>
      </dgm:t>
    </dgm:pt>
    <dgm:pt modelId="{AA32F894-596D-4D18-8E07-6DF8C3CD233E}" type="pres">
      <dgm:prSet presAssocID="{EE3E22E0-2EFE-445F-826A-4A491E92CDA7}" presName="linear" presStyleCnt="0">
        <dgm:presLayoutVars>
          <dgm:animLvl val="lvl"/>
          <dgm:resizeHandles val="exact"/>
        </dgm:presLayoutVars>
      </dgm:prSet>
      <dgm:spPr/>
    </dgm:pt>
    <dgm:pt modelId="{E63164F5-CE9A-45B7-8FC7-D4CDCF131626}" type="pres">
      <dgm:prSet presAssocID="{7618590F-1CED-43A7-A501-493972DA9D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45AF93-1642-4496-872E-314CF9B3BE2E}" type="pres">
      <dgm:prSet presAssocID="{D7B84E30-8961-49E8-A66C-E5588B241358}" presName="spacer" presStyleCnt="0"/>
      <dgm:spPr/>
    </dgm:pt>
    <dgm:pt modelId="{C658DE33-B014-488D-A942-55155F86046A}" type="pres">
      <dgm:prSet presAssocID="{B1D87A92-6F01-4809-9CB0-1517C78B40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9AB4A9-0519-467F-9D82-1865461FF368}" type="pres">
      <dgm:prSet presAssocID="{80C84AC3-688D-43D4-9624-6636066C6238}" presName="spacer" presStyleCnt="0"/>
      <dgm:spPr/>
    </dgm:pt>
    <dgm:pt modelId="{BE00302F-BAFE-4B89-83D0-92D0A84C5F1B}" type="pres">
      <dgm:prSet presAssocID="{86C1D417-41F6-4DA5-819E-F3A1B74960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0488424-6E72-42B4-9997-5339A5342343}" srcId="{EE3E22E0-2EFE-445F-826A-4A491E92CDA7}" destId="{B1D87A92-6F01-4809-9CB0-1517C78B4064}" srcOrd="1" destOrd="0" parTransId="{3261CA28-E61D-4D33-B193-DFDBD865CB25}" sibTransId="{80C84AC3-688D-43D4-9624-6636066C6238}"/>
    <dgm:cxn modelId="{A7235D37-DB7F-461F-9040-923E6FE4D72E}" type="presOf" srcId="{B1D87A92-6F01-4809-9CB0-1517C78B4064}" destId="{C658DE33-B014-488D-A942-55155F86046A}" srcOrd="0" destOrd="0" presId="urn:microsoft.com/office/officeart/2005/8/layout/vList2"/>
    <dgm:cxn modelId="{C0E7ADD0-E953-456E-8B8B-15EF104E8A9A}" type="presOf" srcId="{EE3E22E0-2EFE-445F-826A-4A491E92CDA7}" destId="{AA32F894-596D-4D18-8E07-6DF8C3CD233E}" srcOrd="0" destOrd="0" presId="urn:microsoft.com/office/officeart/2005/8/layout/vList2"/>
    <dgm:cxn modelId="{3C77E4E3-C5FB-4E30-973B-16706475A4DE}" type="presOf" srcId="{7618590F-1CED-43A7-A501-493972DA9D3F}" destId="{E63164F5-CE9A-45B7-8FC7-D4CDCF131626}" srcOrd="0" destOrd="0" presId="urn:microsoft.com/office/officeart/2005/8/layout/vList2"/>
    <dgm:cxn modelId="{E0985CE8-D638-436C-9B9C-D31E0903DD9F}" type="presOf" srcId="{86C1D417-41F6-4DA5-819E-F3A1B7496008}" destId="{BE00302F-BAFE-4B89-83D0-92D0A84C5F1B}" srcOrd="0" destOrd="0" presId="urn:microsoft.com/office/officeart/2005/8/layout/vList2"/>
    <dgm:cxn modelId="{C8E429F2-7AAF-42DE-AE1C-CC03B6954B67}" srcId="{EE3E22E0-2EFE-445F-826A-4A491E92CDA7}" destId="{86C1D417-41F6-4DA5-819E-F3A1B7496008}" srcOrd="2" destOrd="0" parTransId="{0C72FC56-971F-4BE3-BCE0-E6165EBED7AD}" sibTransId="{C1DFC8C4-5946-4168-A6CF-ADC5D694049B}"/>
    <dgm:cxn modelId="{88C40BF7-3568-4D50-A662-D77E182E13DD}" srcId="{EE3E22E0-2EFE-445F-826A-4A491E92CDA7}" destId="{7618590F-1CED-43A7-A501-493972DA9D3F}" srcOrd="0" destOrd="0" parTransId="{0045DDBA-0824-4CF7-9A1B-4F07C665FDA7}" sibTransId="{D7B84E30-8961-49E8-A66C-E5588B241358}"/>
    <dgm:cxn modelId="{FD265D4D-0A50-4EA3-B0AE-4D016501B03C}" type="presParOf" srcId="{AA32F894-596D-4D18-8E07-6DF8C3CD233E}" destId="{E63164F5-CE9A-45B7-8FC7-D4CDCF131626}" srcOrd="0" destOrd="0" presId="urn:microsoft.com/office/officeart/2005/8/layout/vList2"/>
    <dgm:cxn modelId="{4E5C73EB-798D-409E-8FA5-DFE3A62A0543}" type="presParOf" srcId="{AA32F894-596D-4D18-8E07-6DF8C3CD233E}" destId="{4145AF93-1642-4496-872E-314CF9B3BE2E}" srcOrd="1" destOrd="0" presId="urn:microsoft.com/office/officeart/2005/8/layout/vList2"/>
    <dgm:cxn modelId="{4EF18707-1551-4D18-A59B-5B30490AB2F6}" type="presParOf" srcId="{AA32F894-596D-4D18-8E07-6DF8C3CD233E}" destId="{C658DE33-B014-488D-A942-55155F86046A}" srcOrd="2" destOrd="0" presId="urn:microsoft.com/office/officeart/2005/8/layout/vList2"/>
    <dgm:cxn modelId="{6232E03E-2BD8-4944-933C-E904971120F2}" type="presParOf" srcId="{AA32F894-596D-4D18-8E07-6DF8C3CD233E}" destId="{7C9AB4A9-0519-467F-9D82-1865461FF368}" srcOrd="3" destOrd="0" presId="urn:microsoft.com/office/officeart/2005/8/layout/vList2"/>
    <dgm:cxn modelId="{46B3FDC4-467B-4CAF-88BB-F2C7E8DAAAED}" type="presParOf" srcId="{AA32F894-596D-4D18-8E07-6DF8C3CD233E}" destId="{BE00302F-BAFE-4B89-83D0-92D0A84C5F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DC46EE-2820-455E-974E-C17E156A96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4FA054-52DF-411D-B703-FF4B0966FE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OUI Coffee Shop website is important for propagation and communication with customers.</a:t>
          </a:r>
        </a:p>
      </dgm:t>
    </dgm:pt>
    <dgm:pt modelId="{3E21E807-69A9-4E4C-9FB5-94B0FE473751}" type="parTrans" cxnId="{C8987991-2699-4F26-A5EA-3E6F591F3E2C}">
      <dgm:prSet/>
      <dgm:spPr/>
      <dgm:t>
        <a:bodyPr/>
        <a:lstStyle/>
        <a:p>
          <a:endParaRPr lang="en-US"/>
        </a:p>
      </dgm:t>
    </dgm:pt>
    <dgm:pt modelId="{A7B84050-A905-4F4D-A519-D4F22973AE28}" type="sibTrans" cxnId="{C8987991-2699-4F26-A5EA-3E6F591F3E2C}">
      <dgm:prSet/>
      <dgm:spPr/>
      <dgm:t>
        <a:bodyPr/>
        <a:lstStyle/>
        <a:p>
          <a:endParaRPr lang="en-US"/>
        </a:p>
      </dgm:t>
    </dgm:pt>
    <dgm:pt modelId="{610C27EB-99A9-45F6-857A-189D6B15A2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website targets young adults according to the clients' requirements.</a:t>
          </a:r>
        </a:p>
      </dgm:t>
    </dgm:pt>
    <dgm:pt modelId="{99CECBF3-F507-4AC2-8BB0-0E5D588E4864}" type="parTrans" cxnId="{BB01EEFD-34A8-43CF-AA7B-628586BBF0FC}">
      <dgm:prSet/>
      <dgm:spPr/>
      <dgm:t>
        <a:bodyPr/>
        <a:lstStyle/>
        <a:p>
          <a:endParaRPr lang="en-US"/>
        </a:p>
      </dgm:t>
    </dgm:pt>
    <dgm:pt modelId="{6DB3905C-C591-4A79-A236-5D3050027231}" type="sibTrans" cxnId="{BB01EEFD-34A8-43CF-AA7B-628586BBF0FC}">
      <dgm:prSet/>
      <dgm:spPr/>
      <dgm:t>
        <a:bodyPr/>
        <a:lstStyle/>
        <a:p>
          <a:endParaRPr lang="en-US"/>
        </a:p>
      </dgm:t>
    </dgm:pt>
    <dgm:pt modelId="{9ABD8B9D-265C-4208-BEDA-18CB241986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>
              <a:solidFill>
                <a:schemeClr val="tx1"/>
              </a:solidFill>
              <a:latin typeface="Lato"/>
              <a:ea typeface="Lato"/>
              <a:cs typeface="Lato"/>
            </a:rPr>
            <a:t>The website has a minimalistic structure and features which encourages people to visit the shop.</a:t>
          </a:r>
          <a:r>
            <a:rPr lang="en-US" b="0" i="0" u="none" dirty="0">
              <a:solidFill>
                <a:schemeClr val="tx1"/>
              </a:solidFill>
              <a:latin typeface="Lato Black"/>
            </a:rPr>
            <a:t> </a:t>
          </a:r>
          <a:endParaRPr lang="en-US" b="0" i="0" u="none" dirty="0">
            <a:solidFill>
              <a:srgbClr val="000000"/>
            </a:solidFill>
            <a:latin typeface="Calibri"/>
            <a:cs typeface="Calibri"/>
          </a:endParaRPr>
        </a:p>
      </dgm:t>
    </dgm:pt>
    <dgm:pt modelId="{334E4C25-8BFB-4D78-813F-DD28836E1D9C}" type="parTrans" cxnId="{A3878227-93C8-4026-8349-F9BC2513C0D8}">
      <dgm:prSet/>
      <dgm:spPr/>
      <dgm:t>
        <a:bodyPr/>
        <a:lstStyle/>
        <a:p>
          <a:endParaRPr lang="en-US"/>
        </a:p>
      </dgm:t>
    </dgm:pt>
    <dgm:pt modelId="{F45D1DEA-061A-41C5-AC76-D4C5F4A80390}" type="sibTrans" cxnId="{A3878227-93C8-4026-8349-F9BC2513C0D8}">
      <dgm:prSet/>
      <dgm:spPr/>
      <dgm:t>
        <a:bodyPr/>
        <a:lstStyle/>
        <a:p>
          <a:endParaRPr lang="en-US"/>
        </a:p>
      </dgm:t>
    </dgm:pt>
    <dgm:pt modelId="{253ACBA4-28A4-400A-A816-B718E32F803F}" type="pres">
      <dgm:prSet presAssocID="{86DC46EE-2820-455E-974E-C17E156A963C}" presName="root" presStyleCnt="0">
        <dgm:presLayoutVars>
          <dgm:dir/>
          <dgm:resizeHandles val="exact"/>
        </dgm:presLayoutVars>
      </dgm:prSet>
      <dgm:spPr/>
    </dgm:pt>
    <dgm:pt modelId="{05ED8F3F-9088-4E93-8BA8-0EE48741CAF4}" type="pres">
      <dgm:prSet presAssocID="{304FA054-52DF-411D-B703-FF4B0966FEFC}" presName="compNode" presStyleCnt="0"/>
      <dgm:spPr/>
    </dgm:pt>
    <dgm:pt modelId="{849C9716-022C-4F81-8D8C-E1CAE9378742}" type="pres">
      <dgm:prSet presAssocID="{304FA054-52DF-411D-B703-FF4B0966FEFC}" presName="bgRect" presStyleLbl="bgShp" presStyleIdx="0" presStyleCnt="3"/>
      <dgm:spPr/>
    </dgm:pt>
    <dgm:pt modelId="{5F59DCF7-0DDA-43C5-A302-B4A3C6C61A0B}" type="pres">
      <dgm:prSet presAssocID="{304FA054-52DF-411D-B703-FF4B0966FE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7378F42C-0F83-4212-81D0-5571F0E1B3DC}" type="pres">
      <dgm:prSet presAssocID="{304FA054-52DF-411D-B703-FF4B0966FEFC}" presName="spaceRect" presStyleCnt="0"/>
      <dgm:spPr/>
    </dgm:pt>
    <dgm:pt modelId="{98364770-8E7D-46F6-B765-0195B055A08D}" type="pres">
      <dgm:prSet presAssocID="{304FA054-52DF-411D-B703-FF4B0966FEFC}" presName="parTx" presStyleLbl="revTx" presStyleIdx="0" presStyleCnt="3">
        <dgm:presLayoutVars>
          <dgm:chMax val="0"/>
          <dgm:chPref val="0"/>
        </dgm:presLayoutVars>
      </dgm:prSet>
      <dgm:spPr/>
    </dgm:pt>
    <dgm:pt modelId="{A82CB84F-5BC9-4080-BEA4-4B35142E8756}" type="pres">
      <dgm:prSet presAssocID="{A7B84050-A905-4F4D-A519-D4F22973AE28}" presName="sibTrans" presStyleCnt="0"/>
      <dgm:spPr/>
    </dgm:pt>
    <dgm:pt modelId="{1EA99B01-6768-4B7C-9EE7-62E147631183}" type="pres">
      <dgm:prSet presAssocID="{610C27EB-99A9-45F6-857A-189D6B15A2B8}" presName="compNode" presStyleCnt="0"/>
      <dgm:spPr/>
    </dgm:pt>
    <dgm:pt modelId="{48D59237-C75B-4ABF-9533-EF09492C6C37}" type="pres">
      <dgm:prSet presAssocID="{610C27EB-99A9-45F6-857A-189D6B15A2B8}" presName="bgRect" presStyleLbl="bgShp" presStyleIdx="1" presStyleCnt="3"/>
      <dgm:spPr/>
    </dgm:pt>
    <dgm:pt modelId="{5C500916-2DFA-4820-8563-9A97BA37E067}" type="pres">
      <dgm:prSet presAssocID="{610C27EB-99A9-45F6-857A-189D6B15A2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D4CC2C-9F7C-4070-A93F-A1E215A74042}" type="pres">
      <dgm:prSet presAssocID="{610C27EB-99A9-45F6-857A-189D6B15A2B8}" presName="spaceRect" presStyleCnt="0"/>
      <dgm:spPr/>
    </dgm:pt>
    <dgm:pt modelId="{826E7873-80DD-4554-9B60-74F3FD3D67E0}" type="pres">
      <dgm:prSet presAssocID="{610C27EB-99A9-45F6-857A-189D6B15A2B8}" presName="parTx" presStyleLbl="revTx" presStyleIdx="1" presStyleCnt="3">
        <dgm:presLayoutVars>
          <dgm:chMax val="0"/>
          <dgm:chPref val="0"/>
        </dgm:presLayoutVars>
      </dgm:prSet>
      <dgm:spPr/>
    </dgm:pt>
    <dgm:pt modelId="{446994FB-0EC6-4E72-B001-47E42D18E396}" type="pres">
      <dgm:prSet presAssocID="{6DB3905C-C591-4A79-A236-5D3050027231}" presName="sibTrans" presStyleCnt="0"/>
      <dgm:spPr/>
    </dgm:pt>
    <dgm:pt modelId="{8AB92182-14A1-4443-BD6A-67583E0026B4}" type="pres">
      <dgm:prSet presAssocID="{9ABD8B9D-265C-4208-BEDA-18CB24198660}" presName="compNode" presStyleCnt="0"/>
      <dgm:spPr/>
    </dgm:pt>
    <dgm:pt modelId="{A23956AE-F7C7-4BC9-8919-D8B40CD42B6C}" type="pres">
      <dgm:prSet presAssocID="{9ABD8B9D-265C-4208-BEDA-18CB24198660}" presName="bgRect" presStyleLbl="bgShp" presStyleIdx="2" presStyleCnt="3"/>
      <dgm:spPr/>
    </dgm:pt>
    <dgm:pt modelId="{8113783E-6870-4441-8354-09FAD73BB4B5}" type="pres">
      <dgm:prSet presAssocID="{9ABD8B9D-265C-4208-BEDA-18CB241986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0AE8384F-94AC-4BE0-A4A9-8E593F70A4F4}" type="pres">
      <dgm:prSet presAssocID="{9ABD8B9D-265C-4208-BEDA-18CB24198660}" presName="spaceRect" presStyleCnt="0"/>
      <dgm:spPr/>
    </dgm:pt>
    <dgm:pt modelId="{B5F3A8DA-217A-44C6-8716-1F2E15F959E3}" type="pres">
      <dgm:prSet presAssocID="{9ABD8B9D-265C-4208-BEDA-18CB2419866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878227-93C8-4026-8349-F9BC2513C0D8}" srcId="{86DC46EE-2820-455E-974E-C17E156A963C}" destId="{9ABD8B9D-265C-4208-BEDA-18CB24198660}" srcOrd="2" destOrd="0" parTransId="{334E4C25-8BFB-4D78-813F-DD28836E1D9C}" sibTransId="{F45D1DEA-061A-41C5-AC76-D4C5F4A80390}"/>
    <dgm:cxn modelId="{CD6D912F-3867-4CA3-81A5-42AB977A7335}" type="presOf" srcId="{9ABD8B9D-265C-4208-BEDA-18CB24198660}" destId="{B5F3A8DA-217A-44C6-8716-1F2E15F959E3}" srcOrd="0" destOrd="0" presId="urn:microsoft.com/office/officeart/2018/2/layout/IconVerticalSolidList"/>
    <dgm:cxn modelId="{16F64C45-091C-49FB-B6E9-85D3C452F4D1}" type="presOf" srcId="{610C27EB-99A9-45F6-857A-189D6B15A2B8}" destId="{826E7873-80DD-4554-9B60-74F3FD3D67E0}" srcOrd="0" destOrd="0" presId="urn:microsoft.com/office/officeart/2018/2/layout/IconVerticalSolidList"/>
    <dgm:cxn modelId="{C8987991-2699-4F26-A5EA-3E6F591F3E2C}" srcId="{86DC46EE-2820-455E-974E-C17E156A963C}" destId="{304FA054-52DF-411D-B703-FF4B0966FEFC}" srcOrd="0" destOrd="0" parTransId="{3E21E807-69A9-4E4C-9FB5-94B0FE473751}" sibTransId="{A7B84050-A905-4F4D-A519-D4F22973AE28}"/>
    <dgm:cxn modelId="{DE235DAE-3971-4304-AAAC-15C2CC4F1751}" type="presOf" srcId="{86DC46EE-2820-455E-974E-C17E156A963C}" destId="{253ACBA4-28A4-400A-A816-B718E32F803F}" srcOrd="0" destOrd="0" presId="urn:microsoft.com/office/officeart/2018/2/layout/IconVerticalSolidList"/>
    <dgm:cxn modelId="{D3FDB6E5-66D6-4B10-96C1-79E581E7C479}" type="presOf" srcId="{304FA054-52DF-411D-B703-FF4B0966FEFC}" destId="{98364770-8E7D-46F6-B765-0195B055A08D}" srcOrd="0" destOrd="0" presId="urn:microsoft.com/office/officeart/2018/2/layout/IconVerticalSolidList"/>
    <dgm:cxn modelId="{BB01EEFD-34A8-43CF-AA7B-628586BBF0FC}" srcId="{86DC46EE-2820-455E-974E-C17E156A963C}" destId="{610C27EB-99A9-45F6-857A-189D6B15A2B8}" srcOrd="1" destOrd="0" parTransId="{99CECBF3-F507-4AC2-8BB0-0E5D588E4864}" sibTransId="{6DB3905C-C591-4A79-A236-5D3050027231}"/>
    <dgm:cxn modelId="{BFBD7EEA-6444-4356-ABCA-87B331B371FC}" type="presParOf" srcId="{253ACBA4-28A4-400A-A816-B718E32F803F}" destId="{05ED8F3F-9088-4E93-8BA8-0EE48741CAF4}" srcOrd="0" destOrd="0" presId="urn:microsoft.com/office/officeart/2018/2/layout/IconVerticalSolidList"/>
    <dgm:cxn modelId="{55EEAABA-2A89-45A4-91BD-14C9D3ED9ABE}" type="presParOf" srcId="{05ED8F3F-9088-4E93-8BA8-0EE48741CAF4}" destId="{849C9716-022C-4F81-8D8C-E1CAE9378742}" srcOrd="0" destOrd="0" presId="urn:microsoft.com/office/officeart/2018/2/layout/IconVerticalSolidList"/>
    <dgm:cxn modelId="{9AC5F296-BCD6-4487-BDB8-1C9E3662EDFA}" type="presParOf" srcId="{05ED8F3F-9088-4E93-8BA8-0EE48741CAF4}" destId="{5F59DCF7-0DDA-43C5-A302-B4A3C6C61A0B}" srcOrd="1" destOrd="0" presId="urn:microsoft.com/office/officeart/2018/2/layout/IconVerticalSolidList"/>
    <dgm:cxn modelId="{E66F33B3-64B7-4BE3-BA91-F881EC9B00F9}" type="presParOf" srcId="{05ED8F3F-9088-4E93-8BA8-0EE48741CAF4}" destId="{7378F42C-0F83-4212-81D0-5571F0E1B3DC}" srcOrd="2" destOrd="0" presId="urn:microsoft.com/office/officeart/2018/2/layout/IconVerticalSolidList"/>
    <dgm:cxn modelId="{4487DA97-4C89-4FA8-87C2-D924BF85F86B}" type="presParOf" srcId="{05ED8F3F-9088-4E93-8BA8-0EE48741CAF4}" destId="{98364770-8E7D-46F6-B765-0195B055A08D}" srcOrd="3" destOrd="0" presId="urn:microsoft.com/office/officeart/2018/2/layout/IconVerticalSolidList"/>
    <dgm:cxn modelId="{D5C645B4-F340-4AB3-A834-D898F729F0BC}" type="presParOf" srcId="{253ACBA4-28A4-400A-A816-B718E32F803F}" destId="{A82CB84F-5BC9-4080-BEA4-4B35142E8756}" srcOrd="1" destOrd="0" presId="urn:microsoft.com/office/officeart/2018/2/layout/IconVerticalSolidList"/>
    <dgm:cxn modelId="{8DD10230-D577-4F23-91A4-0895EF829B68}" type="presParOf" srcId="{253ACBA4-28A4-400A-A816-B718E32F803F}" destId="{1EA99B01-6768-4B7C-9EE7-62E147631183}" srcOrd="2" destOrd="0" presId="urn:microsoft.com/office/officeart/2018/2/layout/IconVerticalSolidList"/>
    <dgm:cxn modelId="{3440C81C-2B83-41B5-B6DA-FFFB0A6FDFDB}" type="presParOf" srcId="{1EA99B01-6768-4B7C-9EE7-62E147631183}" destId="{48D59237-C75B-4ABF-9533-EF09492C6C37}" srcOrd="0" destOrd="0" presId="urn:microsoft.com/office/officeart/2018/2/layout/IconVerticalSolidList"/>
    <dgm:cxn modelId="{1FD8A43A-D3AA-4BFB-92D3-0738446B2A47}" type="presParOf" srcId="{1EA99B01-6768-4B7C-9EE7-62E147631183}" destId="{5C500916-2DFA-4820-8563-9A97BA37E067}" srcOrd="1" destOrd="0" presId="urn:microsoft.com/office/officeart/2018/2/layout/IconVerticalSolidList"/>
    <dgm:cxn modelId="{9A16CA37-764B-4EB6-B18C-5AEB47FCF0E1}" type="presParOf" srcId="{1EA99B01-6768-4B7C-9EE7-62E147631183}" destId="{ADD4CC2C-9F7C-4070-A93F-A1E215A74042}" srcOrd="2" destOrd="0" presId="urn:microsoft.com/office/officeart/2018/2/layout/IconVerticalSolidList"/>
    <dgm:cxn modelId="{2CF8D78A-9AD3-41EC-9FF4-6CB1594FE588}" type="presParOf" srcId="{1EA99B01-6768-4B7C-9EE7-62E147631183}" destId="{826E7873-80DD-4554-9B60-74F3FD3D67E0}" srcOrd="3" destOrd="0" presId="urn:microsoft.com/office/officeart/2018/2/layout/IconVerticalSolidList"/>
    <dgm:cxn modelId="{9D545425-09ED-4883-88A6-C6FDC956430E}" type="presParOf" srcId="{253ACBA4-28A4-400A-A816-B718E32F803F}" destId="{446994FB-0EC6-4E72-B001-47E42D18E396}" srcOrd="3" destOrd="0" presId="urn:microsoft.com/office/officeart/2018/2/layout/IconVerticalSolidList"/>
    <dgm:cxn modelId="{62AB7B35-81A9-422C-829E-8778B0FA3E09}" type="presParOf" srcId="{253ACBA4-28A4-400A-A816-B718E32F803F}" destId="{8AB92182-14A1-4443-BD6A-67583E0026B4}" srcOrd="4" destOrd="0" presId="urn:microsoft.com/office/officeart/2018/2/layout/IconVerticalSolidList"/>
    <dgm:cxn modelId="{7079ACAD-32A8-46A8-ACCD-73241AC2B985}" type="presParOf" srcId="{8AB92182-14A1-4443-BD6A-67583E0026B4}" destId="{A23956AE-F7C7-4BC9-8919-D8B40CD42B6C}" srcOrd="0" destOrd="0" presId="urn:microsoft.com/office/officeart/2018/2/layout/IconVerticalSolidList"/>
    <dgm:cxn modelId="{613AB376-B41C-49B7-91AC-6B735E00A740}" type="presParOf" srcId="{8AB92182-14A1-4443-BD6A-67583E0026B4}" destId="{8113783E-6870-4441-8354-09FAD73BB4B5}" srcOrd="1" destOrd="0" presId="urn:microsoft.com/office/officeart/2018/2/layout/IconVerticalSolidList"/>
    <dgm:cxn modelId="{271D9B2D-77F8-40EF-AD04-2ACB56E88EF2}" type="presParOf" srcId="{8AB92182-14A1-4443-BD6A-67583E0026B4}" destId="{0AE8384F-94AC-4BE0-A4A9-8E593F70A4F4}" srcOrd="2" destOrd="0" presId="urn:microsoft.com/office/officeart/2018/2/layout/IconVerticalSolidList"/>
    <dgm:cxn modelId="{015A9BFB-E27A-4967-8F08-B958BAE12BA8}" type="presParOf" srcId="{8AB92182-14A1-4443-BD6A-67583E0026B4}" destId="{B5F3A8DA-217A-44C6-8716-1F2E15F959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C1B02-0015-4353-A714-907079095D34}">
      <dsp:nvSpPr>
        <dsp:cNvPr id="0" name=""/>
        <dsp:cNvSpPr/>
      </dsp:nvSpPr>
      <dsp:spPr>
        <a:xfrm>
          <a:off x="0" y="1181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163C0-1414-418B-8A6A-A9EAE2991942}">
      <dsp:nvSpPr>
        <dsp:cNvPr id="0" name=""/>
        <dsp:cNvSpPr/>
      </dsp:nvSpPr>
      <dsp:spPr>
        <a:xfrm>
          <a:off x="152299" y="114462"/>
          <a:ext cx="276908" cy="276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18B02-CF5C-4997-AB9C-D30B419B635A}">
      <dsp:nvSpPr>
        <dsp:cNvPr id="0" name=""/>
        <dsp:cNvSpPr/>
      </dsp:nvSpPr>
      <dsp:spPr>
        <a:xfrm>
          <a:off x="581508" y="1181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Team introduction</a:t>
          </a:r>
          <a:endParaRPr lang="en-US" sz="1900" kern="1200"/>
        </a:p>
      </dsp:txBody>
      <dsp:txXfrm>
        <a:off x="581508" y="1181"/>
        <a:ext cx="9854463" cy="503470"/>
      </dsp:txXfrm>
    </dsp:sp>
    <dsp:sp modelId="{66F4D2FA-D072-48EE-87EE-B59D92BB8F75}">
      <dsp:nvSpPr>
        <dsp:cNvPr id="0" name=""/>
        <dsp:cNvSpPr/>
      </dsp:nvSpPr>
      <dsp:spPr>
        <a:xfrm>
          <a:off x="0" y="630519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77A8F-D678-4875-9A39-83BD7D2EF4CC}">
      <dsp:nvSpPr>
        <dsp:cNvPr id="0" name=""/>
        <dsp:cNvSpPr/>
      </dsp:nvSpPr>
      <dsp:spPr>
        <a:xfrm>
          <a:off x="152299" y="743800"/>
          <a:ext cx="276908" cy="276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A4B63-86C5-4B19-B76A-7F8943F41689}">
      <dsp:nvSpPr>
        <dsp:cNvPr id="0" name=""/>
        <dsp:cNvSpPr/>
      </dsp:nvSpPr>
      <dsp:spPr>
        <a:xfrm>
          <a:off x="581508" y="630519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About the project</a:t>
          </a:r>
          <a:endParaRPr lang="en-US" sz="1900" kern="1200"/>
        </a:p>
      </dsp:txBody>
      <dsp:txXfrm>
        <a:off x="581508" y="630519"/>
        <a:ext cx="9854463" cy="503470"/>
      </dsp:txXfrm>
    </dsp:sp>
    <dsp:sp modelId="{B3315533-208F-4568-B24C-FC97DF5DD177}">
      <dsp:nvSpPr>
        <dsp:cNvPr id="0" name=""/>
        <dsp:cNvSpPr/>
      </dsp:nvSpPr>
      <dsp:spPr>
        <a:xfrm>
          <a:off x="0" y="1259857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17643-B4BA-45E2-BA0C-8361D9B6957D}">
      <dsp:nvSpPr>
        <dsp:cNvPr id="0" name=""/>
        <dsp:cNvSpPr/>
      </dsp:nvSpPr>
      <dsp:spPr>
        <a:xfrm>
          <a:off x="152299" y="1373138"/>
          <a:ext cx="276908" cy="276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CC05E-8D08-4177-8261-85FFF7D925E7}">
      <dsp:nvSpPr>
        <dsp:cNvPr id="0" name=""/>
        <dsp:cNvSpPr/>
      </dsp:nvSpPr>
      <dsp:spPr>
        <a:xfrm>
          <a:off x="581508" y="1259857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Website structure</a:t>
          </a:r>
        </a:p>
      </dsp:txBody>
      <dsp:txXfrm>
        <a:off x="581508" y="1259857"/>
        <a:ext cx="9854463" cy="503470"/>
      </dsp:txXfrm>
    </dsp:sp>
    <dsp:sp modelId="{1A8DCF27-08AE-42E6-BB48-0193C9B966F0}">
      <dsp:nvSpPr>
        <dsp:cNvPr id="0" name=""/>
        <dsp:cNvSpPr/>
      </dsp:nvSpPr>
      <dsp:spPr>
        <a:xfrm>
          <a:off x="0" y="1889195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EAA24-7C8B-462A-83CD-123EA9A0D1EC}">
      <dsp:nvSpPr>
        <dsp:cNvPr id="0" name=""/>
        <dsp:cNvSpPr/>
      </dsp:nvSpPr>
      <dsp:spPr>
        <a:xfrm>
          <a:off x="152299" y="2002476"/>
          <a:ext cx="276908" cy="276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B4FE1-064F-456D-9E42-BC9E8A26F443}">
      <dsp:nvSpPr>
        <dsp:cNvPr id="0" name=""/>
        <dsp:cNvSpPr/>
      </dsp:nvSpPr>
      <dsp:spPr>
        <a:xfrm>
          <a:off x="581508" y="1889195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Exploring the website</a:t>
          </a:r>
          <a:endParaRPr lang="en-US" sz="1900" kern="1200"/>
        </a:p>
      </dsp:txBody>
      <dsp:txXfrm>
        <a:off x="581508" y="1889195"/>
        <a:ext cx="9854463" cy="503470"/>
      </dsp:txXfrm>
    </dsp:sp>
    <dsp:sp modelId="{AC714DE2-DA38-49FE-BBBE-640D13BB20A6}">
      <dsp:nvSpPr>
        <dsp:cNvPr id="0" name=""/>
        <dsp:cNvSpPr/>
      </dsp:nvSpPr>
      <dsp:spPr>
        <a:xfrm>
          <a:off x="0" y="2518533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027F9-49D4-4CB2-9629-53622A11FB03}">
      <dsp:nvSpPr>
        <dsp:cNvPr id="0" name=""/>
        <dsp:cNvSpPr/>
      </dsp:nvSpPr>
      <dsp:spPr>
        <a:xfrm>
          <a:off x="152299" y="2631814"/>
          <a:ext cx="276908" cy="2769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4D8F8-A6F9-408D-9A05-594A99F5C721}">
      <dsp:nvSpPr>
        <dsp:cNvPr id="0" name=""/>
        <dsp:cNvSpPr/>
      </dsp:nvSpPr>
      <dsp:spPr>
        <a:xfrm>
          <a:off x="581508" y="2518533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581508" y="2518533"/>
        <a:ext cx="9854463" cy="503470"/>
      </dsp:txXfrm>
    </dsp:sp>
    <dsp:sp modelId="{2250B1D0-7656-4CE7-AC8A-CC98EE699F3D}">
      <dsp:nvSpPr>
        <dsp:cNvPr id="0" name=""/>
        <dsp:cNvSpPr/>
      </dsp:nvSpPr>
      <dsp:spPr>
        <a:xfrm>
          <a:off x="0" y="3147871"/>
          <a:ext cx="10435972" cy="5034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5D881-560B-4518-B95E-14F41718D237}">
      <dsp:nvSpPr>
        <dsp:cNvPr id="0" name=""/>
        <dsp:cNvSpPr/>
      </dsp:nvSpPr>
      <dsp:spPr>
        <a:xfrm>
          <a:off x="152299" y="3261151"/>
          <a:ext cx="276908" cy="2769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6C5B1-B2C5-4F1C-8398-A5B2CDB51B1F}">
      <dsp:nvSpPr>
        <dsp:cNvPr id="0" name=""/>
        <dsp:cNvSpPr/>
      </dsp:nvSpPr>
      <dsp:spPr>
        <a:xfrm>
          <a:off x="581508" y="3147871"/>
          <a:ext cx="9854463" cy="50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84" tIns="53284" rIns="53284" bIns="5328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Questions?</a:t>
          </a:r>
          <a:endParaRPr lang="en-US" sz="1900" kern="1200"/>
        </a:p>
      </dsp:txBody>
      <dsp:txXfrm>
        <a:off x="581508" y="3147871"/>
        <a:ext cx="9854463" cy="503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64F5-CE9A-45B7-8FC7-D4CDCF131626}">
      <dsp:nvSpPr>
        <dsp:cNvPr id="0" name=""/>
        <dsp:cNvSpPr/>
      </dsp:nvSpPr>
      <dsp:spPr>
        <a:xfrm>
          <a:off x="0" y="21493"/>
          <a:ext cx="493262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Client</a:t>
          </a:r>
          <a:r>
            <a:rPr lang="en-US" sz="1800" kern="1200">
              <a:solidFill>
                <a:schemeClr val="tx1"/>
              </a:solidFill>
            </a:rPr>
            <a:t>: OUI Coffee Shop, owned by Lionel Smith, located in the Netherlands.</a:t>
          </a:r>
        </a:p>
      </dsp:txBody>
      <dsp:txXfrm>
        <a:off x="48062" y="69555"/>
        <a:ext cx="4836501" cy="888431"/>
      </dsp:txXfrm>
    </dsp:sp>
    <dsp:sp modelId="{C658DE33-B014-488D-A942-55155F86046A}">
      <dsp:nvSpPr>
        <dsp:cNvPr id="0" name=""/>
        <dsp:cNvSpPr/>
      </dsp:nvSpPr>
      <dsp:spPr>
        <a:xfrm>
          <a:off x="0" y="1057888"/>
          <a:ext cx="493262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The goal</a:t>
          </a:r>
          <a:r>
            <a:rPr lang="en-US" sz="1800" kern="1200">
              <a:solidFill>
                <a:schemeClr val="tx1"/>
              </a:solidFill>
            </a:rPr>
            <a:t>: Create a </a:t>
          </a:r>
          <a:r>
            <a:rPr lang="en-US" sz="1800" b="0" i="0" kern="1200">
              <a:solidFill>
                <a:schemeClr val="tx1"/>
              </a:solidFill>
            </a:rPr>
            <a:t>unique website for the coffee shop </a:t>
          </a:r>
          <a:r>
            <a:rPr lang="en-US" sz="1800" kern="1200">
              <a:solidFill>
                <a:schemeClr val="tx1"/>
              </a:solidFill>
            </a:rPr>
            <a:t>to attract mainly young adults (ages 18-30).</a:t>
          </a:r>
        </a:p>
      </dsp:txBody>
      <dsp:txXfrm>
        <a:off x="48062" y="1105950"/>
        <a:ext cx="4836501" cy="888431"/>
      </dsp:txXfrm>
    </dsp:sp>
    <dsp:sp modelId="{BE00302F-BAFE-4B89-83D0-92D0A84C5F1B}">
      <dsp:nvSpPr>
        <dsp:cNvPr id="0" name=""/>
        <dsp:cNvSpPr/>
      </dsp:nvSpPr>
      <dsp:spPr>
        <a:xfrm>
          <a:off x="0" y="2094283"/>
          <a:ext cx="493262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Visual expectations</a:t>
          </a:r>
          <a:r>
            <a:rPr lang="en-US" sz="1800" kern="1200">
              <a:solidFill>
                <a:schemeClr val="tx1"/>
              </a:solidFill>
            </a:rPr>
            <a:t>: A </a:t>
          </a:r>
          <a:r>
            <a:rPr lang="en-US" sz="1800" b="0" i="0" kern="1200">
              <a:solidFill>
                <a:schemeClr val="tx1"/>
              </a:solidFill>
            </a:rPr>
            <a:t>minimalistic, vibrant and French styled website.</a:t>
          </a:r>
          <a:endParaRPr lang="en-US" sz="1800" kern="1200">
            <a:solidFill>
              <a:schemeClr val="tx1"/>
            </a:solidFill>
          </a:endParaRPr>
        </a:p>
      </dsp:txBody>
      <dsp:txXfrm>
        <a:off x="48062" y="2142345"/>
        <a:ext cx="4836501" cy="888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C9716-022C-4F81-8D8C-E1CAE9378742}">
      <dsp:nvSpPr>
        <dsp:cNvPr id="0" name=""/>
        <dsp:cNvSpPr/>
      </dsp:nvSpPr>
      <dsp:spPr>
        <a:xfrm>
          <a:off x="0" y="448"/>
          <a:ext cx="9058235" cy="10492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9DCF7-0DDA-43C5-A302-B4A3C6C61A0B}">
      <dsp:nvSpPr>
        <dsp:cNvPr id="0" name=""/>
        <dsp:cNvSpPr/>
      </dsp:nvSpPr>
      <dsp:spPr>
        <a:xfrm>
          <a:off x="317389" y="236523"/>
          <a:ext cx="577071" cy="577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64770-8E7D-46F6-B765-0195B055A08D}">
      <dsp:nvSpPr>
        <dsp:cNvPr id="0" name=""/>
        <dsp:cNvSpPr/>
      </dsp:nvSpPr>
      <dsp:spPr>
        <a:xfrm>
          <a:off x="1211851" y="448"/>
          <a:ext cx="7846383" cy="1049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43" tIns="111043" rIns="111043" bIns="1110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OUI Coffee Shop website is important for propagation and communication with customers.</a:t>
          </a:r>
        </a:p>
      </dsp:txBody>
      <dsp:txXfrm>
        <a:off x="1211851" y="448"/>
        <a:ext cx="7846383" cy="1049221"/>
      </dsp:txXfrm>
    </dsp:sp>
    <dsp:sp modelId="{48D59237-C75B-4ABF-9533-EF09492C6C37}">
      <dsp:nvSpPr>
        <dsp:cNvPr id="0" name=""/>
        <dsp:cNvSpPr/>
      </dsp:nvSpPr>
      <dsp:spPr>
        <a:xfrm>
          <a:off x="0" y="1311975"/>
          <a:ext cx="9058235" cy="10492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0916-2DFA-4820-8563-9A97BA37E067}">
      <dsp:nvSpPr>
        <dsp:cNvPr id="0" name=""/>
        <dsp:cNvSpPr/>
      </dsp:nvSpPr>
      <dsp:spPr>
        <a:xfrm>
          <a:off x="317389" y="1548050"/>
          <a:ext cx="577071" cy="577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E7873-80DD-4554-9B60-74F3FD3D67E0}">
      <dsp:nvSpPr>
        <dsp:cNvPr id="0" name=""/>
        <dsp:cNvSpPr/>
      </dsp:nvSpPr>
      <dsp:spPr>
        <a:xfrm>
          <a:off x="1211851" y="1311975"/>
          <a:ext cx="7846383" cy="1049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43" tIns="111043" rIns="111043" bIns="1110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website targets young adults according to the clients' requirements.</a:t>
          </a:r>
        </a:p>
      </dsp:txBody>
      <dsp:txXfrm>
        <a:off x="1211851" y="1311975"/>
        <a:ext cx="7846383" cy="1049221"/>
      </dsp:txXfrm>
    </dsp:sp>
    <dsp:sp modelId="{A23956AE-F7C7-4BC9-8919-D8B40CD42B6C}">
      <dsp:nvSpPr>
        <dsp:cNvPr id="0" name=""/>
        <dsp:cNvSpPr/>
      </dsp:nvSpPr>
      <dsp:spPr>
        <a:xfrm>
          <a:off x="0" y="2623502"/>
          <a:ext cx="9058235" cy="10492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3783E-6870-4441-8354-09FAD73BB4B5}">
      <dsp:nvSpPr>
        <dsp:cNvPr id="0" name=""/>
        <dsp:cNvSpPr/>
      </dsp:nvSpPr>
      <dsp:spPr>
        <a:xfrm>
          <a:off x="317389" y="2859577"/>
          <a:ext cx="577071" cy="577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3A8DA-217A-44C6-8716-1F2E15F959E3}">
      <dsp:nvSpPr>
        <dsp:cNvPr id="0" name=""/>
        <dsp:cNvSpPr/>
      </dsp:nvSpPr>
      <dsp:spPr>
        <a:xfrm>
          <a:off x="1211851" y="2623502"/>
          <a:ext cx="7846383" cy="1049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43" tIns="111043" rIns="111043" bIns="1110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 dirty="0">
              <a:solidFill>
                <a:schemeClr val="tx1"/>
              </a:solidFill>
              <a:latin typeface="Lato"/>
              <a:ea typeface="Lato"/>
              <a:cs typeface="Lato"/>
            </a:rPr>
            <a:t>The website has a minimalistic structure and features which encourages people to visit the shop.</a:t>
          </a:r>
          <a:r>
            <a:rPr lang="en-US" sz="2500" b="0" i="0" u="none" kern="1200" dirty="0">
              <a:solidFill>
                <a:schemeClr val="tx1"/>
              </a:solidFill>
              <a:latin typeface="Lato Black"/>
            </a:rPr>
            <a:t> </a:t>
          </a:r>
          <a:endParaRPr lang="en-US" sz="2500" b="0" i="0" u="none" kern="1200" dirty="0">
            <a:solidFill>
              <a:srgbClr val="000000"/>
            </a:solidFill>
            <a:latin typeface="Calibri"/>
            <a:cs typeface="Calibri"/>
          </a:endParaRPr>
        </a:p>
      </dsp:txBody>
      <dsp:txXfrm>
        <a:off x="1211851" y="2623502"/>
        <a:ext cx="7846383" cy="1049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8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IC-INF-IT1D - NHL Stenden University of Applied Sciences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-up of a coffee stain&#10;&#10;Description automatically generated">
            <a:extLst>
              <a:ext uri="{FF2B5EF4-FFF2-40B4-BE49-F238E27FC236}">
                <a16:creationId xmlns:a16="http://schemas.microsoft.com/office/drawing/2014/main" id="{6D1D88B5-9C70-A1AA-FAEF-9347881E26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908" y="1568255"/>
            <a:ext cx="6915555" cy="762338"/>
          </a:xfrm>
        </p:spPr>
        <p:txBody>
          <a:bodyPr>
            <a:noAutofit/>
          </a:bodyPr>
          <a:lstStyle/>
          <a:p>
            <a:r>
              <a:rPr lang="en-US" sz="6400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PROJECT OUI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21E05-75C9-4B41-7058-2C8D5352AD6F}"/>
              </a:ext>
            </a:extLst>
          </p:cNvPr>
          <p:cNvSpPr txBox="1"/>
          <p:nvPr/>
        </p:nvSpPr>
        <p:spPr>
          <a:xfrm>
            <a:off x="7694685" y="3329598"/>
            <a:ext cx="2436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00657C"/>
                </a:solidFill>
              </a:rPr>
              <a:t>Group: 	IC-INF-IT1D </a:t>
            </a:r>
          </a:p>
          <a:p>
            <a:pPr algn="l"/>
            <a:r>
              <a:rPr lang="en-US">
                <a:solidFill>
                  <a:srgbClr val="00657C"/>
                </a:solidFill>
              </a:rPr>
              <a:t>Date: 	4/11/2024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8B856-A2F1-5120-AB3E-B9220A9C61E2}"/>
              </a:ext>
            </a:extLst>
          </p:cNvPr>
          <p:cNvSpPr txBox="1"/>
          <p:nvPr/>
        </p:nvSpPr>
        <p:spPr>
          <a:xfrm>
            <a:off x="7694685" y="4366415"/>
            <a:ext cx="3137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57C"/>
                </a:solidFill>
              </a:rPr>
              <a:t>Main speakers: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657C"/>
                </a:solidFill>
              </a:rPr>
              <a:t>Carlos Schaap García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657C"/>
                </a:solidFill>
              </a:rPr>
              <a:t>Rafael Margarido </a:t>
            </a:r>
            <a:r>
              <a:rPr lang="en-US">
                <a:solidFill>
                  <a:schemeClr val="bg1"/>
                </a:solidFill>
              </a:rPr>
              <a:t>Correia  </a:t>
            </a:r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B22E-92FE-59CA-25A8-45B57E05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Presentation structure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FA23BD-15B9-42E3-5925-D561D7394412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67173293"/>
              </p:ext>
            </p:extLst>
          </p:nvPr>
        </p:nvGraphicFramePr>
        <p:xfrm>
          <a:off x="1022350" y="1584960"/>
          <a:ext cx="10435972" cy="3652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40392A-35C3-7BE8-082B-E9083BDDE2E4}"/>
              </a:ext>
            </a:extLst>
          </p:cNvPr>
          <p:cNvSpPr txBox="1"/>
          <p:nvPr/>
        </p:nvSpPr>
        <p:spPr>
          <a:xfrm>
            <a:off x="952012" y="5605845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Expected presentation time: 10-15 minutes</a:t>
            </a:r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02848-68C0-5EB8-72EA-D75BF259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166985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F4EF1-277F-576B-6C22-F2FBF5E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3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6C367-871E-44D2-FA76-1B431E7F1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IC-INF-IT1D - NHL Stenden University of Applied Sciences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6F136-B1F5-2D92-1E3D-0BF6F5EE8062}"/>
              </a:ext>
            </a:extLst>
          </p:cNvPr>
          <p:cNvSpPr txBox="1"/>
          <p:nvPr/>
        </p:nvSpPr>
        <p:spPr>
          <a:xfrm>
            <a:off x="195404" y="1795160"/>
            <a:ext cx="5067300" cy="4352544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kern="1200" dirty="0"/>
              <a:t>Nick </a:t>
            </a:r>
            <a:r>
              <a:rPr lang="en-US" sz="2200" kern="1200" dirty="0" err="1"/>
              <a:t>Grahovskis</a:t>
            </a:r>
            <a:r>
              <a:rPr lang="en-US" sz="2200" kern="12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200" kern="1200" dirty="0"/>
              <a:t>Ugochukwu Joseph </a:t>
            </a:r>
            <a:r>
              <a:rPr lang="en-US" sz="2200" kern="1200" dirty="0" err="1"/>
              <a:t>Ndiogazili</a:t>
            </a:r>
            <a:endParaRPr lang="en-US" sz="2200" kern="1200" dirty="0"/>
          </a:p>
          <a:p>
            <a:pPr>
              <a:spcAft>
                <a:spcPts val="600"/>
              </a:spcAft>
            </a:pPr>
            <a:r>
              <a:rPr lang="en-US" sz="2200" kern="1200" dirty="0"/>
              <a:t>Carlos Schaap García </a:t>
            </a:r>
          </a:p>
          <a:p>
            <a:pPr>
              <a:spcAft>
                <a:spcPts val="600"/>
              </a:spcAft>
            </a:pPr>
            <a:r>
              <a:rPr lang="en-US" sz="2200" kern="1200" dirty="0"/>
              <a:t>Rafael </a:t>
            </a:r>
            <a:r>
              <a:rPr lang="en-US" sz="2200" kern="1200" dirty="0" err="1"/>
              <a:t>Margarido</a:t>
            </a:r>
            <a:r>
              <a:rPr lang="en-US" sz="2200" kern="1200" dirty="0"/>
              <a:t> Correia</a:t>
            </a:r>
          </a:p>
          <a:p>
            <a:pPr>
              <a:spcAft>
                <a:spcPts val="600"/>
              </a:spcAft>
            </a:pPr>
            <a:r>
              <a:rPr lang="en-US" sz="2200" kern="1200" dirty="0"/>
              <a:t>Miriam </a:t>
            </a:r>
            <a:r>
              <a:rPr lang="en-US" sz="2200" kern="1200" dirty="0" err="1"/>
              <a:t>Cerulíková</a:t>
            </a:r>
            <a:r>
              <a:rPr lang="en-US" sz="2200" kern="12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200" kern="1200" dirty="0"/>
              <a:t>David Corodeanu Cristian </a:t>
            </a:r>
          </a:p>
          <a:p>
            <a:pPr>
              <a:spcAft>
                <a:spcPts val="600"/>
              </a:spcAft>
            </a:pPr>
            <a:endParaRPr lang="en-US" sz="2200" kern="1200" dirty="0"/>
          </a:p>
          <a:p>
            <a:pPr>
              <a:spcAft>
                <a:spcPts val="600"/>
              </a:spcAft>
            </a:pPr>
            <a:r>
              <a:rPr lang="en-US" sz="2200" kern="1200" dirty="0"/>
              <a:t> </a:t>
            </a:r>
          </a:p>
          <a:p>
            <a:pPr>
              <a:spcAft>
                <a:spcPts val="600"/>
              </a:spcAft>
            </a:pPr>
            <a:endParaRPr lang="en-US" sz="2200" kern="1200" dirty="0"/>
          </a:p>
          <a:p>
            <a:pPr>
              <a:spcAft>
                <a:spcPts val="600"/>
              </a:spcAft>
            </a:pPr>
            <a:r>
              <a:rPr lang="en-US" sz="2200" kern="1200" dirty="0"/>
              <a:t> </a:t>
            </a:r>
          </a:p>
        </p:txBody>
      </p:sp>
      <p:pic>
        <p:nvPicPr>
          <p:cNvPr id="8" name="Picture 7" descr="A group of people standing in front of a mural&#10;&#10;Description automatically generated">
            <a:extLst>
              <a:ext uri="{FF2B5EF4-FFF2-40B4-BE49-F238E27FC236}">
                <a16:creationId xmlns:a16="http://schemas.microsoft.com/office/drawing/2014/main" id="{03F7A4C2-4988-E96F-D5AE-C789AD2B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7" r="4954" b="-3"/>
          <a:stretch/>
        </p:blipFill>
        <p:spPr>
          <a:xfrm>
            <a:off x="4200808" y="-1"/>
            <a:ext cx="7991192" cy="6864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588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F10BD-4DAD-82A1-1013-DCFC92C98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75CBCE-488B-4596-ED13-2BA6DEDF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72" y="495849"/>
            <a:ext cx="4932625" cy="63805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About the project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BCF2CF-3A18-E383-D6D1-AB1ABD2A3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02541"/>
              </p:ext>
            </p:extLst>
          </p:nvPr>
        </p:nvGraphicFramePr>
        <p:xfrm>
          <a:off x="740940" y="1878834"/>
          <a:ext cx="4932625" cy="310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Placeholder 15" descr="A stack of papers with binders&#10;&#10;Description automatically generated">
            <a:extLst>
              <a:ext uri="{FF2B5EF4-FFF2-40B4-BE49-F238E27FC236}">
                <a16:creationId xmlns:a16="http://schemas.microsoft.com/office/drawing/2014/main" id="{CE814C41-A38C-0EB1-297F-5C90414AF8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1305" r="11305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DD0CA-5FFF-8675-A4FC-1B2AAEA3B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164550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54D5F-757C-A3EF-9FF0-755C4E1E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59E07-1E34-FCCE-91DB-3C7C0686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72" y="495849"/>
            <a:ext cx="4932625" cy="63805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Website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B9A20-F774-CDC1-F023-F8282315A49D}"/>
              </a:ext>
            </a:extLst>
          </p:cNvPr>
          <p:cNvSpPr txBox="1"/>
          <p:nvPr/>
        </p:nvSpPr>
        <p:spPr>
          <a:xfrm>
            <a:off x="636072" y="1875615"/>
            <a:ext cx="5287650" cy="336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Sticky Navigation Bar: </a:t>
            </a:r>
            <a:r>
              <a:rPr lang="en-US" sz="1600"/>
              <a:t>Stays at the top as you scroll</a:t>
            </a:r>
          </a:p>
          <a:p>
            <a:pPr>
              <a:lnSpc>
                <a:spcPct val="150000"/>
              </a:lnSpc>
            </a:pPr>
            <a:r>
              <a:rPr lang="en-US" sz="1600" b="1"/>
              <a:t>Main Page</a:t>
            </a:r>
            <a:r>
              <a:rPr lang="en-US" sz="1600"/>
              <a:t>: Simple and elegant.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About Us</a:t>
            </a:r>
            <a:r>
              <a:rPr lang="en-US" sz="1600"/>
              <a:t>: Explains why to choose us.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Menu</a:t>
            </a:r>
            <a:r>
              <a:rPr lang="en-US" sz="1600"/>
              <a:t>: List of available items.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Events</a:t>
            </a:r>
            <a:r>
              <a:rPr lang="en-US" sz="1600"/>
              <a:t>: Shows upcoming events and parties.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Reviews</a:t>
            </a:r>
            <a:r>
              <a:rPr lang="en-US" sz="1600"/>
              <a:t>: See customer feedback.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Feedback: </a:t>
            </a:r>
            <a:r>
              <a:rPr lang="en-US" sz="1600"/>
              <a:t>Add your own feedback.</a:t>
            </a:r>
            <a:endParaRPr lang="en-US" sz="1600" b="1"/>
          </a:p>
          <a:p>
            <a:pPr>
              <a:lnSpc>
                <a:spcPct val="150000"/>
              </a:lnSpc>
            </a:pPr>
            <a:r>
              <a:rPr lang="en-US" sz="1600" b="1"/>
              <a:t>Table Booking</a:t>
            </a:r>
            <a:r>
              <a:rPr lang="en-US" sz="1600"/>
              <a:t>: Easy online reservations.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Footer</a:t>
            </a:r>
            <a:r>
              <a:rPr lang="en-US" sz="1600"/>
              <a:t>: Contact and location info.</a:t>
            </a:r>
          </a:p>
        </p:txBody>
      </p:sp>
      <p:pic>
        <p:nvPicPr>
          <p:cNvPr id="8" name="Picture Placeholder 7" descr="A computer with gears and folders&#10;&#10;Description automatically generated">
            <a:extLst>
              <a:ext uri="{FF2B5EF4-FFF2-40B4-BE49-F238E27FC236}">
                <a16:creationId xmlns:a16="http://schemas.microsoft.com/office/drawing/2014/main" id="{C6DE639E-59D4-45F4-182D-38669E5181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992" b="6992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313FA-0541-6228-77E1-650FF7320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321383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027B-FC81-BC5E-B339-915DF951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9CB37AAC-456F-F141-3155-168A97F790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F15471-C6F9-2A72-63CA-90A22E83565E}"/>
              </a:ext>
            </a:extLst>
          </p:cNvPr>
          <p:cNvSpPr txBox="1"/>
          <p:nvPr/>
        </p:nvSpPr>
        <p:spPr>
          <a:xfrm>
            <a:off x="601996" y="2162914"/>
            <a:ext cx="5287650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GET TO THE WEBSITE</a:t>
            </a:r>
            <a:endParaRPr lang="en-US" sz="2800">
              <a:solidFill>
                <a:srgbClr val="00657C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28CB8-8971-B47D-0F84-5D4435DE3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175746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66D1-1896-C2B5-4F80-426D939D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657C"/>
                </a:solidFill>
              </a:rPr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E47C032-EBCF-0A99-AD29-E1E50776F358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130492543"/>
              </p:ext>
            </p:extLst>
          </p:nvPr>
        </p:nvGraphicFramePr>
        <p:xfrm>
          <a:off x="992112" y="1584960"/>
          <a:ext cx="9058235" cy="367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5188A-F9C0-6DE7-1661-8E7EDD163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236022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7D3620-81DC-58C0-39E7-4FF3828E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29" y="544231"/>
            <a:ext cx="4416942" cy="59936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65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&lt;&gt;QUESTIONS?&lt;/&gt;</a:t>
            </a:r>
          </a:p>
        </p:txBody>
      </p:sp>
      <p:pic>
        <p:nvPicPr>
          <p:cNvPr id="9" name="Video 8" descr="Dog Laying On The Floor">
            <a:extLst>
              <a:ext uri="{FF2B5EF4-FFF2-40B4-BE49-F238E27FC236}">
                <a16:creationId xmlns:a16="http://schemas.microsoft.com/office/drawing/2014/main" id="{CC00160F-6935-2CF0-DA76-002C59B07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9024" r="-1" b="13595"/>
          <a:stretch/>
        </p:blipFill>
        <p:spPr>
          <a:xfrm>
            <a:off x="1022350" y="1584960"/>
            <a:ext cx="10146806" cy="4429125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0C4A-3194-2F30-CA30-BAFB2F128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IC-INF-IT1D - NHL Stenden University of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12948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68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580" y="2893343"/>
            <a:ext cx="5055278" cy="76233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ircular Std Book" panose="020B0604020101020102" pitchFamily="34" charset="0"/>
                <a:cs typeface="Circular Std Book" panose="020B0604020101020102" pitchFamily="34" charset="0"/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A7D83880A3CE4CBD541AC59EE481F5" ma:contentTypeVersion="11" ma:contentTypeDescription="Create a new document." ma:contentTypeScope="" ma:versionID="ab56f1bcf2031e8a41aa413c68d05a00">
  <xsd:schema xmlns:xsd="http://www.w3.org/2001/XMLSchema" xmlns:xs="http://www.w3.org/2001/XMLSchema" xmlns:p="http://schemas.microsoft.com/office/2006/metadata/properties" xmlns:ns3="187b6074-d319-47a0-a03f-4038c47f45e6" targetNamespace="http://schemas.microsoft.com/office/2006/metadata/properties" ma:root="true" ma:fieldsID="d2a7b8b29d78697b1b076303d2e8f8a5" ns3:_="">
    <xsd:import namespace="187b6074-d319-47a0-a03f-4038c47f45e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7b6074-d319-47a0-a03f-4038c47f45e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7b6074-d319-47a0-a03f-4038c47f45e6" xsi:nil="true"/>
  </documentManagement>
</p:properties>
</file>

<file path=customXml/itemProps1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5015FB-75D8-456D-AE3A-04B0E770414D}">
  <ds:schemaRefs>
    <ds:schemaRef ds:uri="187b6074-d319-47a0-a03f-4038c47f45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510185-06BE-4162-BEE1-5DC8B9C9C1B7}">
  <ds:schemaRefs>
    <ds:schemaRef ds:uri="187b6074-d319-47a0-a03f-4038c47f45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</TotalTime>
  <Words>295</Words>
  <Application>Microsoft Office PowerPoint</Application>
  <PresentationFormat>Widescreen</PresentationFormat>
  <Paragraphs>54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Circular Std Book</vt:lpstr>
      <vt:lpstr>Courier New</vt:lpstr>
      <vt:lpstr>Lato</vt:lpstr>
      <vt:lpstr>Lato Black</vt:lpstr>
      <vt:lpstr>Custom</vt:lpstr>
      <vt:lpstr>PROJECT OUI</vt:lpstr>
      <vt:lpstr>Presentation structure</vt:lpstr>
      <vt:lpstr>The Team</vt:lpstr>
      <vt:lpstr>About the project</vt:lpstr>
      <vt:lpstr>Website Structure</vt:lpstr>
      <vt:lpstr>PowerPoint Presentation</vt:lpstr>
      <vt:lpstr>Conclusion</vt:lpstr>
      <vt:lpstr>&lt;&gt;QUESTIONS?&lt;/&gt;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Corodeanu</dc:creator>
  <cp:lastModifiedBy>David Corodeanu</cp:lastModifiedBy>
  <cp:revision>5</cp:revision>
  <dcterms:created xsi:type="dcterms:W3CDTF">2024-10-25T12:54:49Z</dcterms:created>
  <dcterms:modified xsi:type="dcterms:W3CDTF">2025-01-11T14:56:13Z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0x010100D2A7D83880A3CE4CBD541AC59EE481F5</vt:lpwstr>
  </property>
</Properties>
</file>